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ags/tag6.xml" ContentType="application/vnd.openxmlformats-officedocument.presentationml.tags+xml"/>
  <Override PartName="/ppt/theme/theme4.xml" ContentType="application/vnd.openxmlformats-officedocument.theme+xml"/>
  <Override PartName="/ppt/tags/tag7.xml" ContentType="application/vnd.openxmlformats-officedocument.presentationml.tags+xml"/>
  <Override PartName="/ppt/notesSlides/notesSlide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xml" ContentType="application/vnd.openxmlformats-officedocument.presentationml.notesSlide+xml"/>
  <Override PartName="/ppt/tags/tag14.xml" ContentType="application/vnd.openxmlformats-officedocument.presentationml.tags+xml"/>
  <Override PartName="/ppt/notesSlides/notesSlide3.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 id="2147483677" r:id="rId2"/>
    <p:sldMasterId id="2147483678" r:id="rId3"/>
  </p:sldMasterIdLst>
  <p:notesMasterIdLst>
    <p:notesMasterId r:id="rId58"/>
  </p:notesMasterIdLst>
  <p:sldIdLst>
    <p:sldId id="310" r:id="rId4"/>
    <p:sldId id="316" r:id="rId5"/>
    <p:sldId id="305" r:id="rId6"/>
    <p:sldId id="304" r:id="rId7"/>
    <p:sldId id="311" r:id="rId8"/>
    <p:sldId id="312" r:id="rId9"/>
    <p:sldId id="313" r:id="rId10"/>
    <p:sldId id="317" r:id="rId11"/>
    <p:sldId id="314" r:id="rId12"/>
    <p:sldId id="315" r:id="rId13"/>
    <p:sldId id="257"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Lst>
  <p:sldSz cx="9144000" cy="5143500" type="screen16x9"/>
  <p:notesSz cx="6858000" cy="9144000"/>
  <p:embeddedFontLst>
    <p:embeddedFont>
      <p:font typeface="Amatic SC" panose="00000500000000000000" pitchFamily="2" charset="-79"/>
      <p:regular r:id="rId59"/>
      <p:bold r:id="rId60"/>
    </p:embeddedFont>
    <p:embeddedFont>
      <p:font typeface="Jost" panose="020B0604020202020204" charset="0"/>
      <p:regular r:id="rId61"/>
      <p:bold r:id="rId62"/>
      <p:italic r:id="rId63"/>
      <p:boldItalic r:id="rId64"/>
    </p:embeddedFont>
    <p:embeddedFont>
      <p:font typeface="Jost Medium" panose="020B0604020202020204" charset="0"/>
      <p:regular r:id="rId65"/>
      <p:bold r:id="rId66"/>
      <p:italic r:id="rId67"/>
      <p:boldItalic r:id="rId68"/>
    </p:embeddedFont>
    <p:embeddedFont>
      <p:font typeface="Krona One" panose="020B0604020202020204" charset="0"/>
      <p:regular r:id="rId69"/>
    </p:embeddedFont>
    <p:embeddedFont>
      <p:font typeface="Lato" panose="020F0502020204030203" pitchFamily="34" charset="0"/>
      <p:regular r:id="rId70"/>
      <p:bold r:id="rId71"/>
      <p:italic r:id="rId72"/>
      <p:boldItalic r:id="rId73"/>
    </p:embeddedFont>
    <p:embeddedFont>
      <p:font typeface="Proxima Nova" panose="020B0604020202020204" charset="0"/>
      <p:regular r:id="rId74"/>
      <p:bold r:id="rId75"/>
      <p:italic r:id="rId76"/>
      <p:boldItalic r:id="rId77"/>
    </p:embeddedFont>
    <p:embeddedFont>
      <p:font typeface="Proxima Nova Semibold" panose="020B0604020202020204" charset="0"/>
      <p:regular r:id="rId78"/>
      <p:bold r:id="rId79"/>
      <p:boldItalic r:id="rId80"/>
    </p:embeddedFont>
    <p:embeddedFont>
      <p:font typeface="Roboto Medium" panose="02000000000000000000" pitchFamily="2" charset="0"/>
      <p:regular r:id="rId81"/>
      <p:bold r:id="rId82"/>
      <p:italic r:id="rId83"/>
      <p:boldItalic r:id="rId84"/>
    </p:embeddedFont>
  </p:embeddedFontLst>
  <p:custDataLst>
    <p:tags r:id="rId85"/>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97B4F8A2-CAFC-4064-BA28-605CA53A4BD2}">
          <p14:sldIdLst>
            <p14:sldId id="310"/>
            <p14:sldId id="316"/>
            <p14:sldId id="305"/>
            <p14:sldId id="304"/>
            <p14:sldId id="311"/>
            <p14:sldId id="312"/>
            <p14:sldId id="313"/>
            <p14:sldId id="317"/>
            <p14:sldId id="314"/>
            <p14:sldId id="315"/>
          </p14:sldIdLst>
        </p14:section>
        <p14:section name="Slide Designs" id="{2711CC73-D6FA-4525-A610-26C4DE2FFC1C}">
          <p14:sldIdLst>
            <p14:sldId id="257"/>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1F1F"/>
    <a:srgbClr val="DC25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F36CA8-D1C8-4C56-8110-3A0F5029C282}" v="269" dt="2024-04-22T10:13:49.299"/>
    <p1510:client id="{F5AB99BC-E248-46DD-B116-AF8939C66754}" v="14" dt="2024-04-21T18:12:05.703"/>
  </p1510:revLst>
</p1510:revInfo>
</file>

<file path=ppt/tableStyles.xml><?xml version="1.0" encoding="utf-8"?>
<a:tblStyleLst xmlns:a="http://schemas.openxmlformats.org/drawingml/2006/main" def="{36388064-F937-4609-BF7D-212556715704}">
  <a:tblStyle styleId="{36388064-F937-4609-BF7D-21255671570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06" autoAdjust="0"/>
    <p:restoredTop sz="94660"/>
  </p:normalViewPr>
  <p:slideViewPr>
    <p:cSldViewPr snapToGrid="0">
      <p:cViewPr varScale="1">
        <p:scale>
          <a:sx n="151" d="100"/>
          <a:sy n="151" d="100"/>
        </p:scale>
        <p:origin x="138" y="8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font" Target="fonts/font5.fntdata"/><Relationship Id="rId68" Type="http://schemas.openxmlformats.org/officeDocument/2006/relationships/font" Target="fonts/font10.fntdata"/><Relationship Id="rId76" Type="http://schemas.openxmlformats.org/officeDocument/2006/relationships/font" Target="fonts/font18.fntdata"/><Relationship Id="rId84" Type="http://schemas.openxmlformats.org/officeDocument/2006/relationships/font" Target="fonts/font26.fntdata"/><Relationship Id="rId89"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font" Target="fonts/font13.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notesMaster" Target="notesMasters/notesMaster1.xml"/><Relationship Id="rId66" Type="http://schemas.openxmlformats.org/officeDocument/2006/relationships/font" Target="fonts/font8.fntdata"/><Relationship Id="rId74" Type="http://schemas.openxmlformats.org/officeDocument/2006/relationships/font" Target="fonts/font16.fntdata"/><Relationship Id="rId79" Type="http://schemas.openxmlformats.org/officeDocument/2006/relationships/font" Target="fonts/font21.fntdata"/><Relationship Id="rId87"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font" Target="fonts/font3.fntdata"/><Relationship Id="rId82" Type="http://schemas.openxmlformats.org/officeDocument/2006/relationships/font" Target="fonts/font24.fntdata"/><Relationship Id="rId90" Type="http://schemas.microsoft.com/office/2016/11/relationships/changesInfo" Target="changesInfos/changesInfo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font" Target="fonts/font19.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4.fntdata"/><Relationship Id="rId80" Type="http://schemas.openxmlformats.org/officeDocument/2006/relationships/font" Target="fonts/font22.fntdata"/><Relationship Id="rId85" Type="http://schemas.openxmlformats.org/officeDocument/2006/relationships/tags" Target="tags/tag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font" Target="fonts/font17.fntdata"/><Relationship Id="rId83" Type="http://schemas.openxmlformats.org/officeDocument/2006/relationships/font" Target="fonts/font25.fntdata"/><Relationship Id="rId88" Type="http://schemas.openxmlformats.org/officeDocument/2006/relationships/theme" Target="theme/theme1.xml"/><Relationship Id="rId9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font" Target="fonts/font20.fntdata"/><Relationship Id="rId81" Type="http://schemas.openxmlformats.org/officeDocument/2006/relationships/font" Target="fonts/font23.fntdata"/><Relationship Id="rId86"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ritz Baldauf" userId="d2a8e088faa3b6be" providerId="LiveId" clId="{F5AB99BC-E248-46DD-B116-AF8939C66754}"/>
    <pc:docChg chg="undo custSel modSld replTag">
      <pc:chgData name="Moritz Baldauf" userId="d2a8e088faa3b6be" providerId="LiveId" clId="{F5AB99BC-E248-46DD-B116-AF8939C66754}" dt="2024-04-21T18:12:13.125" v="111" actId="2711"/>
      <pc:docMkLst>
        <pc:docMk/>
      </pc:docMkLst>
      <pc:sldChg chg="modSp mod">
        <pc:chgData name="Moritz Baldauf" userId="d2a8e088faa3b6be" providerId="LiveId" clId="{F5AB99BC-E248-46DD-B116-AF8939C66754}" dt="2024-04-21T18:12:13.125" v="111" actId="2711"/>
        <pc:sldMkLst>
          <pc:docMk/>
          <pc:sldMk cId="0" sldId="256"/>
        </pc:sldMkLst>
        <pc:spChg chg="mod">
          <ac:chgData name="Moritz Baldauf" userId="d2a8e088faa3b6be" providerId="LiveId" clId="{F5AB99BC-E248-46DD-B116-AF8939C66754}" dt="2024-04-21T18:12:13.125" v="111" actId="2711"/>
          <ac:spMkLst>
            <pc:docMk/>
            <pc:sldMk cId="0" sldId="256"/>
            <ac:spMk id="1414" creationId="{00000000-0000-0000-0000-000000000000}"/>
          </ac:spMkLst>
        </pc:spChg>
        <pc:graphicFrameChg chg="mod">
          <ac:chgData name="Moritz Baldauf" userId="d2a8e088faa3b6be" providerId="LiveId" clId="{F5AB99BC-E248-46DD-B116-AF8939C66754}" dt="2024-04-21T18:12:05.703" v="110"/>
          <ac:graphicFrameMkLst>
            <pc:docMk/>
            <pc:sldMk cId="0" sldId="256"/>
            <ac:graphicFrameMk id="2" creationId="{F8F6E995-3FF9-F29F-2521-EA9DA1E36C77}"/>
          </ac:graphicFrameMkLst>
        </pc:graphicFrameChg>
      </pc:sldChg>
      <pc:sldChg chg="addSp delSp modSp mod">
        <pc:chgData name="Moritz Baldauf" userId="d2a8e088faa3b6be" providerId="LiveId" clId="{F5AB99BC-E248-46DD-B116-AF8939C66754}" dt="2024-04-21T18:11:56.407" v="105"/>
        <pc:sldMkLst>
          <pc:docMk/>
          <pc:sldMk cId="817516300" sldId="305"/>
        </pc:sldMkLst>
        <pc:spChg chg="mod">
          <ac:chgData name="Moritz Baldauf" userId="d2a8e088faa3b6be" providerId="LiveId" clId="{F5AB99BC-E248-46DD-B116-AF8939C66754}" dt="2024-04-21T18:11:56.374" v="80" actId="948"/>
          <ac:spMkLst>
            <pc:docMk/>
            <pc:sldMk cId="817516300" sldId="305"/>
            <ac:spMk id="15" creationId="{1A4CA57F-B7AD-4757-3641-3895645126AE}"/>
          </ac:spMkLst>
        </pc:spChg>
        <pc:spChg chg="add del mod modVis">
          <ac:chgData name="Moritz Baldauf" userId="d2a8e088faa3b6be" providerId="LiveId" clId="{F5AB99BC-E248-46DD-B116-AF8939C66754}" dt="2024-04-21T18:11:22.399" v="24"/>
          <ac:spMkLst>
            <pc:docMk/>
            <pc:sldMk cId="817516300" sldId="305"/>
            <ac:spMk id="24" creationId="{93FE06D7-69DA-EA4F-207A-19F3DB641A4E}"/>
          </ac:spMkLst>
        </pc:spChg>
        <pc:spChg chg="add del mod modVis">
          <ac:chgData name="Moritz Baldauf" userId="d2a8e088faa3b6be" providerId="LiveId" clId="{F5AB99BC-E248-46DD-B116-AF8939C66754}" dt="2024-04-21T18:11:41.228" v="74" actId="962"/>
          <ac:spMkLst>
            <pc:docMk/>
            <pc:sldMk cId="817516300" sldId="305"/>
            <ac:spMk id="25" creationId="{42F6DC57-DBBE-1ADE-60E6-D0FA543F5723}"/>
          </ac:spMkLst>
        </pc:spChg>
        <pc:spChg chg="add del mod modVis">
          <ac:chgData name="Moritz Baldauf" userId="d2a8e088faa3b6be" providerId="LiveId" clId="{F5AB99BC-E248-46DD-B116-AF8939C66754}" dt="2024-04-21T18:11:56.405" v="103"/>
          <ac:spMkLst>
            <pc:docMk/>
            <pc:sldMk cId="817516300" sldId="305"/>
            <ac:spMk id="26" creationId="{D46DBF3B-852B-AE2A-8B11-DA69BCE3E81A}"/>
          </ac:spMkLst>
        </pc:spChg>
        <pc:graphicFrameChg chg="mod">
          <ac:chgData name="Moritz Baldauf" userId="d2a8e088faa3b6be" providerId="LiveId" clId="{F5AB99BC-E248-46DD-B116-AF8939C66754}" dt="2024-04-21T18:11:56.407" v="105"/>
          <ac:graphicFrameMkLst>
            <pc:docMk/>
            <pc:sldMk cId="817516300" sldId="305"/>
            <ac:graphicFrameMk id="16" creationId="{B717AB91-800D-E5AF-7DCF-9B23FFA10095}"/>
          </ac:graphicFrameMkLst>
        </pc:graphicFrameChg>
      </pc:sldChg>
    </pc:docChg>
  </pc:docChgLst>
  <pc:docChgLst>
    <pc:chgData name="Moritz Baldauf" userId="d2a8e088faa3b6be" providerId="LiveId" clId="{6AF36CA8-D1C8-4C56-8110-3A0F5029C282}"/>
    <pc:docChg chg="undo custSel addSld delSld modSld modMainMaster addSection modSection replTag">
      <pc:chgData name="Moritz Baldauf" userId="d2a8e088faa3b6be" providerId="LiveId" clId="{6AF36CA8-D1C8-4C56-8110-3A0F5029C282}" dt="2024-04-22T10:13:49.299" v="4202"/>
      <pc:docMkLst>
        <pc:docMk/>
      </pc:docMkLst>
      <pc:sldChg chg="del">
        <pc:chgData name="Moritz Baldauf" userId="d2a8e088faa3b6be" providerId="LiveId" clId="{6AF36CA8-D1C8-4C56-8110-3A0F5029C282}" dt="2024-04-22T07:50:30.260" v="1" actId="47"/>
        <pc:sldMkLst>
          <pc:docMk/>
          <pc:sldMk cId="0" sldId="256"/>
        </pc:sldMkLst>
      </pc:sldChg>
      <pc:sldChg chg="addSp delSp modSp del mod modShow">
        <pc:chgData name="Moritz Baldauf" userId="d2a8e088faa3b6be" providerId="LiveId" clId="{6AF36CA8-D1C8-4C56-8110-3A0F5029C282}" dt="2024-04-22T10:13:02.162" v="4201" actId="2696"/>
        <pc:sldMkLst>
          <pc:docMk/>
          <pc:sldMk cId="0" sldId="258"/>
        </pc:sldMkLst>
        <pc:spChg chg="del">
          <ac:chgData name="Moritz Baldauf" userId="d2a8e088faa3b6be" providerId="LiveId" clId="{6AF36CA8-D1C8-4C56-8110-3A0F5029C282}" dt="2024-04-22T08:54:30.201" v="999" actId="21"/>
          <ac:spMkLst>
            <pc:docMk/>
            <pc:sldMk cId="0" sldId="258"/>
            <ac:spMk id="3" creationId="{9A112403-561B-D4F2-20AF-B62AD7E4ECC6}"/>
          </ac:spMkLst>
        </pc:spChg>
        <pc:spChg chg="add mod">
          <ac:chgData name="Moritz Baldauf" userId="d2a8e088faa3b6be" providerId="LiveId" clId="{6AF36CA8-D1C8-4C56-8110-3A0F5029C282}" dt="2024-04-22T10:01:16.418" v="3528" actId="571"/>
          <ac:spMkLst>
            <pc:docMk/>
            <pc:sldMk cId="0" sldId="258"/>
            <ac:spMk id="3" creationId="{9AB89D08-604F-471A-71C2-E0FC2F80CCAE}"/>
          </ac:spMkLst>
        </pc:spChg>
        <pc:spChg chg="add mod">
          <ac:chgData name="Moritz Baldauf" userId="d2a8e088faa3b6be" providerId="LiveId" clId="{6AF36CA8-D1C8-4C56-8110-3A0F5029C282}" dt="2024-04-22T10:01:16.418" v="3528" actId="571"/>
          <ac:spMkLst>
            <pc:docMk/>
            <pc:sldMk cId="0" sldId="258"/>
            <ac:spMk id="4" creationId="{89F46478-63D5-F202-1A88-73D221CCC74C}"/>
          </ac:spMkLst>
        </pc:spChg>
        <pc:spChg chg="add mod">
          <ac:chgData name="Moritz Baldauf" userId="d2a8e088faa3b6be" providerId="LiveId" clId="{6AF36CA8-D1C8-4C56-8110-3A0F5029C282}" dt="2024-04-22T10:01:16.418" v="3528" actId="571"/>
          <ac:spMkLst>
            <pc:docMk/>
            <pc:sldMk cId="0" sldId="258"/>
            <ac:spMk id="5" creationId="{35A42A62-AB82-3F47-95C3-6FC2F8281B19}"/>
          </ac:spMkLst>
        </pc:spChg>
        <pc:spChg chg="add mod">
          <ac:chgData name="Moritz Baldauf" userId="d2a8e088faa3b6be" providerId="LiveId" clId="{6AF36CA8-D1C8-4C56-8110-3A0F5029C282}" dt="2024-04-22T10:01:16.418" v="3528" actId="571"/>
          <ac:spMkLst>
            <pc:docMk/>
            <pc:sldMk cId="0" sldId="258"/>
            <ac:spMk id="6" creationId="{73C33174-0B6C-F3AA-D671-6F0A91777FCA}"/>
          </ac:spMkLst>
        </pc:spChg>
        <pc:spChg chg="add mod">
          <ac:chgData name="Moritz Baldauf" userId="d2a8e088faa3b6be" providerId="LiveId" clId="{6AF36CA8-D1C8-4C56-8110-3A0F5029C282}" dt="2024-04-22T10:01:16.418" v="3528" actId="571"/>
          <ac:spMkLst>
            <pc:docMk/>
            <pc:sldMk cId="0" sldId="258"/>
            <ac:spMk id="7" creationId="{D07D6792-DD9F-977F-E52C-F4F0F2A9704C}"/>
          </ac:spMkLst>
        </pc:spChg>
      </pc:sldChg>
      <pc:sldChg chg="setBg">
        <pc:chgData name="Moritz Baldauf" userId="d2a8e088faa3b6be" providerId="LiveId" clId="{6AF36CA8-D1C8-4C56-8110-3A0F5029C282}" dt="2024-04-22T08:22:23.936" v="9"/>
        <pc:sldMkLst>
          <pc:docMk/>
          <pc:sldMk cId="0" sldId="272"/>
        </pc:sldMkLst>
      </pc:sldChg>
      <pc:sldChg chg="setBg">
        <pc:chgData name="Moritz Baldauf" userId="d2a8e088faa3b6be" providerId="LiveId" clId="{6AF36CA8-D1C8-4C56-8110-3A0F5029C282}" dt="2024-04-22T08:22:23.936" v="9"/>
        <pc:sldMkLst>
          <pc:docMk/>
          <pc:sldMk cId="0" sldId="284"/>
        </pc:sldMkLst>
      </pc:sldChg>
      <pc:sldChg chg="setBg">
        <pc:chgData name="Moritz Baldauf" userId="d2a8e088faa3b6be" providerId="LiveId" clId="{6AF36CA8-D1C8-4C56-8110-3A0F5029C282}" dt="2024-04-22T08:22:23.936" v="9"/>
        <pc:sldMkLst>
          <pc:docMk/>
          <pc:sldMk cId="0" sldId="285"/>
        </pc:sldMkLst>
      </pc:sldChg>
      <pc:sldChg chg="setBg">
        <pc:chgData name="Moritz Baldauf" userId="d2a8e088faa3b6be" providerId="LiveId" clId="{6AF36CA8-D1C8-4C56-8110-3A0F5029C282}" dt="2024-04-22T08:22:23.936" v="9"/>
        <pc:sldMkLst>
          <pc:docMk/>
          <pc:sldMk cId="0" sldId="286"/>
        </pc:sldMkLst>
      </pc:sldChg>
      <pc:sldChg chg="setBg">
        <pc:chgData name="Moritz Baldauf" userId="d2a8e088faa3b6be" providerId="LiveId" clId="{6AF36CA8-D1C8-4C56-8110-3A0F5029C282}" dt="2024-04-22T08:22:23.936" v="9"/>
        <pc:sldMkLst>
          <pc:docMk/>
          <pc:sldMk cId="0" sldId="287"/>
        </pc:sldMkLst>
      </pc:sldChg>
      <pc:sldChg chg="setBg">
        <pc:chgData name="Moritz Baldauf" userId="d2a8e088faa3b6be" providerId="LiveId" clId="{6AF36CA8-D1C8-4C56-8110-3A0F5029C282}" dt="2024-04-22T08:22:23.936" v="9"/>
        <pc:sldMkLst>
          <pc:docMk/>
          <pc:sldMk cId="0" sldId="288"/>
        </pc:sldMkLst>
      </pc:sldChg>
      <pc:sldChg chg="setBg">
        <pc:chgData name="Moritz Baldauf" userId="d2a8e088faa3b6be" providerId="LiveId" clId="{6AF36CA8-D1C8-4C56-8110-3A0F5029C282}" dt="2024-04-22T08:22:23.936" v="9"/>
        <pc:sldMkLst>
          <pc:docMk/>
          <pc:sldMk cId="0" sldId="294"/>
        </pc:sldMkLst>
      </pc:sldChg>
      <pc:sldChg chg="setBg">
        <pc:chgData name="Moritz Baldauf" userId="d2a8e088faa3b6be" providerId="LiveId" clId="{6AF36CA8-D1C8-4C56-8110-3A0F5029C282}" dt="2024-04-22T08:22:23.936" v="9"/>
        <pc:sldMkLst>
          <pc:docMk/>
          <pc:sldMk cId="0" sldId="295"/>
        </pc:sldMkLst>
      </pc:sldChg>
      <pc:sldChg chg="setBg">
        <pc:chgData name="Moritz Baldauf" userId="d2a8e088faa3b6be" providerId="LiveId" clId="{6AF36CA8-D1C8-4C56-8110-3A0F5029C282}" dt="2024-04-22T08:22:23.936" v="9"/>
        <pc:sldMkLst>
          <pc:docMk/>
          <pc:sldMk cId="0" sldId="296"/>
        </pc:sldMkLst>
      </pc:sldChg>
      <pc:sldChg chg="setBg">
        <pc:chgData name="Moritz Baldauf" userId="d2a8e088faa3b6be" providerId="LiveId" clId="{6AF36CA8-D1C8-4C56-8110-3A0F5029C282}" dt="2024-04-22T08:22:23.936" v="9"/>
        <pc:sldMkLst>
          <pc:docMk/>
          <pc:sldMk cId="0" sldId="297"/>
        </pc:sldMkLst>
      </pc:sldChg>
      <pc:sldChg chg="setBg">
        <pc:chgData name="Moritz Baldauf" userId="d2a8e088faa3b6be" providerId="LiveId" clId="{6AF36CA8-D1C8-4C56-8110-3A0F5029C282}" dt="2024-04-22T08:22:23.936" v="9"/>
        <pc:sldMkLst>
          <pc:docMk/>
          <pc:sldMk cId="0" sldId="298"/>
        </pc:sldMkLst>
      </pc:sldChg>
      <pc:sldChg chg="setBg">
        <pc:chgData name="Moritz Baldauf" userId="d2a8e088faa3b6be" providerId="LiveId" clId="{6AF36CA8-D1C8-4C56-8110-3A0F5029C282}" dt="2024-04-22T08:22:23.936" v="9"/>
        <pc:sldMkLst>
          <pc:docMk/>
          <pc:sldMk cId="0" sldId="299"/>
        </pc:sldMkLst>
      </pc:sldChg>
      <pc:sldChg chg="setBg">
        <pc:chgData name="Moritz Baldauf" userId="d2a8e088faa3b6be" providerId="LiveId" clId="{6AF36CA8-D1C8-4C56-8110-3A0F5029C282}" dt="2024-04-22T08:22:23.936" v="9"/>
        <pc:sldMkLst>
          <pc:docMk/>
          <pc:sldMk cId="0" sldId="300"/>
        </pc:sldMkLst>
      </pc:sldChg>
      <pc:sldChg chg="setBg">
        <pc:chgData name="Moritz Baldauf" userId="d2a8e088faa3b6be" providerId="LiveId" clId="{6AF36CA8-D1C8-4C56-8110-3A0F5029C282}" dt="2024-04-22T08:22:23.936" v="9"/>
        <pc:sldMkLst>
          <pc:docMk/>
          <pc:sldMk cId="0" sldId="301"/>
        </pc:sldMkLst>
      </pc:sldChg>
      <pc:sldChg chg="addSp delSp modSp del mod">
        <pc:chgData name="Moritz Baldauf" userId="d2a8e088faa3b6be" providerId="LiveId" clId="{6AF36CA8-D1C8-4C56-8110-3A0F5029C282}" dt="2024-04-22T08:54:13.970" v="996" actId="47"/>
        <pc:sldMkLst>
          <pc:docMk/>
          <pc:sldMk cId="1217062699" sldId="303"/>
        </pc:sldMkLst>
        <pc:spChg chg="del mod">
          <ac:chgData name="Moritz Baldauf" userId="d2a8e088faa3b6be" providerId="LiveId" clId="{6AF36CA8-D1C8-4C56-8110-3A0F5029C282}" dt="2024-04-22T08:29:24.609" v="337" actId="478"/>
          <ac:spMkLst>
            <pc:docMk/>
            <pc:sldMk cId="1217062699" sldId="303"/>
            <ac:spMk id="2" creationId="{71EC67F3-AEB0-7259-757F-D4FFE1D4C793}"/>
          </ac:spMkLst>
        </pc:spChg>
        <pc:spChg chg="add mod">
          <ac:chgData name="Moritz Baldauf" userId="d2a8e088faa3b6be" providerId="LiveId" clId="{6AF36CA8-D1C8-4C56-8110-3A0F5029C282}" dt="2024-04-22T08:54:11.243" v="994" actId="21"/>
          <ac:spMkLst>
            <pc:docMk/>
            <pc:sldMk cId="1217062699" sldId="303"/>
            <ac:spMk id="3" creationId="{7ECBE2EA-BDA4-070C-D890-FDFAB38E08DB}"/>
          </ac:spMkLst>
        </pc:spChg>
        <pc:spChg chg="add del mod modVis">
          <ac:chgData name="Moritz Baldauf" userId="d2a8e088faa3b6be" providerId="LiveId" clId="{6AF36CA8-D1C8-4C56-8110-3A0F5029C282}" dt="2024-04-22T08:29:20.846" v="328"/>
          <ac:spMkLst>
            <pc:docMk/>
            <pc:sldMk cId="1217062699" sldId="303"/>
            <ac:spMk id="5" creationId="{541AE8D3-623D-EE8B-D0A8-08667C9E07B0}"/>
          </ac:spMkLst>
        </pc:spChg>
        <pc:graphicFrameChg chg="mod">
          <ac:chgData name="Moritz Baldauf" userId="d2a8e088faa3b6be" providerId="LiveId" clId="{6AF36CA8-D1C8-4C56-8110-3A0F5029C282}" dt="2024-04-22T08:29:25.104" v="341"/>
          <ac:graphicFrameMkLst>
            <pc:docMk/>
            <pc:sldMk cId="1217062699" sldId="303"/>
            <ac:graphicFrameMk id="4" creationId="{885DDB21-EE27-1E92-52DD-539E8D2DAA1C}"/>
          </ac:graphicFrameMkLst>
        </pc:graphicFrameChg>
      </pc:sldChg>
      <pc:sldChg chg="addSp delSp modSp mod">
        <pc:chgData name="Moritz Baldauf" userId="d2a8e088faa3b6be" providerId="LiveId" clId="{6AF36CA8-D1C8-4C56-8110-3A0F5029C282}" dt="2024-04-22T10:12:24.008" v="4060" actId="255"/>
        <pc:sldMkLst>
          <pc:docMk/>
          <pc:sldMk cId="3340048631" sldId="304"/>
        </pc:sldMkLst>
        <pc:spChg chg="add del mod modVis">
          <ac:chgData name="Moritz Baldauf" userId="d2a8e088faa3b6be" providerId="LiveId" clId="{6AF36CA8-D1C8-4C56-8110-3A0F5029C282}" dt="2024-04-22T08:27:13.605" v="83"/>
          <ac:spMkLst>
            <pc:docMk/>
            <pc:sldMk cId="3340048631" sldId="304"/>
            <ac:spMk id="2" creationId="{99D611B6-9A89-0669-95B1-1EADD02A4C15}"/>
          </ac:spMkLst>
        </pc:spChg>
        <pc:spChg chg="add mod">
          <ac:chgData name="Moritz Baldauf" userId="d2a8e088faa3b6be" providerId="LiveId" clId="{6AF36CA8-D1C8-4C56-8110-3A0F5029C282}" dt="2024-04-22T10:12:24.008" v="4060" actId="255"/>
          <ac:spMkLst>
            <pc:docMk/>
            <pc:sldMk cId="3340048631" sldId="304"/>
            <ac:spMk id="3" creationId="{3B9FECE5-F9BA-E961-4D17-66D7F855FB69}"/>
          </ac:spMkLst>
        </pc:spChg>
        <pc:spChg chg="mod">
          <ac:chgData name="Moritz Baldauf" userId="d2a8e088faa3b6be" providerId="LiveId" clId="{6AF36CA8-D1C8-4C56-8110-3A0F5029C282}" dt="2024-04-22T09:03:14.437" v="1283"/>
          <ac:spMkLst>
            <pc:docMk/>
            <pc:sldMk cId="3340048631" sldId="304"/>
            <ac:spMk id="5" creationId="{EE700EED-4DC7-8F43-F415-52DF59119C2E}"/>
          </ac:spMkLst>
        </pc:spChg>
        <pc:spChg chg="mod">
          <ac:chgData name="Moritz Baldauf" userId="d2a8e088faa3b6be" providerId="LiveId" clId="{6AF36CA8-D1C8-4C56-8110-3A0F5029C282}" dt="2024-04-22T09:03:14.437" v="1283"/>
          <ac:spMkLst>
            <pc:docMk/>
            <pc:sldMk cId="3340048631" sldId="304"/>
            <ac:spMk id="6" creationId="{69AC0E08-B85A-D332-3134-ADD27690F8AD}"/>
          </ac:spMkLst>
        </pc:spChg>
        <pc:spChg chg="mod">
          <ac:chgData name="Moritz Baldauf" userId="d2a8e088faa3b6be" providerId="LiveId" clId="{6AF36CA8-D1C8-4C56-8110-3A0F5029C282}" dt="2024-04-22T09:03:14.437" v="1283"/>
          <ac:spMkLst>
            <pc:docMk/>
            <pc:sldMk cId="3340048631" sldId="304"/>
            <ac:spMk id="7" creationId="{F0E02CB8-EC69-68BD-7F8F-302E614C81C5}"/>
          </ac:spMkLst>
        </pc:spChg>
        <pc:spChg chg="mod">
          <ac:chgData name="Moritz Baldauf" userId="d2a8e088faa3b6be" providerId="LiveId" clId="{6AF36CA8-D1C8-4C56-8110-3A0F5029C282}" dt="2024-04-22T09:03:14.437" v="1283"/>
          <ac:spMkLst>
            <pc:docMk/>
            <pc:sldMk cId="3340048631" sldId="304"/>
            <ac:spMk id="8" creationId="{BF0CF3B9-FE9A-3B77-F0C6-96DC3EDCD9CB}"/>
          </ac:spMkLst>
        </pc:spChg>
        <pc:spChg chg="del mod">
          <ac:chgData name="Moritz Baldauf" userId="d2a8e088faa3b6be" providerId="LiveId" clId="{6AF36CA8-D1C8-4C56-8110-3A0F5029C282}" dt="2024-04-22T08:28:27.216" v="142" actId="478"/>
          <ac:spMkLst>
            <pc:docMk/>
            <pc:sldMk cId="3340048631" sldId="304"/>
            <ac:spMk id="15" creationId="{29340A1D-4FDB-D1C6-245C-45510D59FBF0}"/>
          </ac:spMkLst>
        </pc:spChg>
        <pc:grpChg chg="add mod">
          <ac:chgData name="Moritz Baldauf" userId="d2a8e088faa3b6be" providerId="LiveId" clId="{6AF36CA8-D1C8-4C56-8110-3A0F5029C282}" dt="2024-04-22T09:03:14.437" v="1283"/>
          <ac:grpSpMkLst>
            <pc:docMk/>
            <pc:sldMk cId="3340048631" sldId="304"/>
            <ac:grpSpMk id="4" creationId="{69F1436A-17F9-0810-59AA-8DF6AB771A0C}"/>
          </ac:grpSpMkLst>
        </pc:grpChg>
        <pc:graphicFrameChg chg="mod">
          <ac:chgData name="Moritz Baldauf" userId="d2a8e088faa3b6be" providerId="LiveId" clId="{6AF36CA8-D1C8-4C56-8110-3A0F5029C282}" dt="2024-04-22T08:28:27.715" v="146"/>
          <ac:graphicFrameMkLst>
            <pc:docMk/>
            <pc:sldMk cId="3340048631" sldId="304"/>
            <ac:graphicFrameMk id="16" creationId="{4203E00B-5D0F-27EA-7896-BE755DFF650D}"/>
          </ac:graphicFrameMkLst>
        </pc:graphicFrameChg>
        <pc:picChg chg="add mod">
          <ac:chgData name="Moritz Baldauf" userId="d2a8e088faa3b6be" providerId="LiveId" clId="{6AF36CA8-D1C8-4C56-8110-3A0F5029C282}" dt="2024-04-22T09:04:52.734" v="1293"/>
          <ac:picMkLst>
            <pc:docMk/>
            <pc:sldMk cId="3340048631" sldId="304"/>
            <ac:picMk id="9" creationId="{44E887ED-8A2E-DFA3-4F25-8C91508C3F11}"/>
          </ac:picMkLst>
        </pc:picChg>
      </pc:sldChg>
      <pc:sldChg chg="addSp delSp modSp mod">
        <pc:chgData name="Moritz Baldauf" userId="d2a8e088faa3b6be" providerId="LiveId" clId="{6AF36CA8-D1C8-4C56-8110-3A0F5029C282}" dt="2024-04-22T09:54:56.948" v="3523" actId="478"/>
        <pc:sldMkLst>
          <pc:docMk/>
          <pc:sldMk cId="817516300" sldId="305"/>
        </pc:sldMkLst>
        <pc:spChg chg="add del mod modVis">
          <ac:chgData name="Moritz Baldauf" userId="d2a8e088faa3b6be" providerId="LiveId" clId="{6AF36CA8-D1C8-4C56-8110-3A0F5029C282}" dt="2024-04-22T08:27:10.828" v="57"/>
          <ac:spMkLst>
            <pc:docMk/>
            <pc:sldMk cId="817516300" sldId="305"/>
            <ac:spMk id="2" creationId="{41A08CE7-234E-CD08-D535-8876796EB343}"/>
          </ac:spMkLst>
        </pc:spChg>
        <pc:spChg chg="add del mod modVis">
          <ac:chgData name="Moritz Baldauf" userId="d2a8e088faa3b6be" providerId="LiveId" clId="{6AF36CA8-D1C8-4C56-8110-3A0F5029C282}" dt="2024-04-22T08:28:07.817" v="113"/>
          <ac:spMkLst>
            <pc:docMk/>
            <pc:sldMk cId="817516300" sldId="305"/>
            <ac:spMk id="3" creationId="{A0BE08C5-3BB7-8A0D-1D91-2F6581EF7DE2}"/>
          </ac:spMkLst>
        </pc:spChg>
        <pc:spChg chg="add mod">
          <ac:chgData name="Moritz Baldauf" userId="d2a8e088faa3b6be" providerId="LiveId" clId="{6AF36CA8-D1C8-4C56-8110-3A0F5029C282}" dt="2024-04-22T08:58:23.371" v="1221"/>
          <ac:spMkLst>
            <pc:docMk/>
            <pc:sldMk cId="817516300" sldId="305"/>
            <ac:spMk id="4" creationId="{8D1F4998-B6E2-45C5-38AC-858275E0813C}"/>
          </ac:spMkLst>
        </pc:spChg>
        <pc:spChg chg="add del mod">
          <ac:chgData name="Moritz Baldauf" userId="d2a8e088faa3b6be" providerId="LiveId" clId="{6AF36CA8-D1C8-4C56-8110-3A0F5029C282}" dt="2024-04-22T09:54:56.948" v="3523" actId="478"/>
          <ac:spMkLst>
            <pc:docMk/>
            <pc:sldMk cId="817516300" sldId="305"/>
            <ac:spMk id="5" creationId="{D4CED141-3FD3-31C1-6956-E75290ACA92D}"/>
          </ac:spMkLst>
        </pc:spChg>
        <pc:spChg chg="mod">
          <ac:chgData name="Moritz Baldauf" userId="d2a8e088faa3b6be" providerId="LiveId" clId="{6AF36CA8-D1C8-4C56-8110-3A0F5029C282}" dt="2024-04-22T09:03:02.229" v="1282" actId="207"/>
          <ac:spMkLst>
            <pc:docMk/>
            <pc:sldMk cId="817516300" sldId="305"/>
            <ac:spMk id="7" creationId="{7F513D93-2CF0-0D3B-B894-FA8781D73762}"/>
          </ac:spMkLst>
        </pc:spChg>
        <pc:spChg chg="mod">
          <ac:chgData name="Moritz Baldauf" userId="d2a8e088faa3b6be" providerId="LiveId" clId="{6AF36CA8-D1C8-4C56-8110-3A0F5029C282}" dt="2024-04-22T09:03:02.229" v="1282" actId="207"/>
          <ac:spMkLst>
            <pc:docMk/>
            <pc:sldMk cId="817516300" sldId="305"/>
            <ac:spMk id="8" creationId="{7C63D60C-20A1-0EBB-E44B-A6BBB9A7ADF5}"/>
          </ac:spMkLst>
        </pc:spChg>
        <pc:spChg chg="mod">
          <ac:chgData name="Moritz Baldauf" userId="d2a8e088faa3b6be" providerId="LiveId" clId="{6AF36CA8-D1C8-4C56-8110-3A0F5029C282}" dt="2024-04-22T09:03:02.229" v="1282" actId="207"/>
          <ac:spMkLst>
            <pc:docMk/>
            <pc:sldMk cId="817516300" sldId="305"/>
            <ac:spMk id="9" creationId="{0EA38B50-3F78-8531-65F0-96902055C20C}"/>
          </ac:spMkLst>
        </pc:spChg>
        <pc:spChg chg="mod">
          <ac:chgData name="Moritz Baldauf" userId="d2a8e088faa3b6be" providerId="LiveId" clId="{6AF36CA8-D1C8-4C56-8110-3A0F5029C282}" dt="2024-04-22T09:03:02.229" v="1282" actId="207"/>
          <ac:spMkLst>
            <pc:docMk/>
            <pc:sldMk cId="817516300" sldId="305"/>
            <ac:spMk id="10" creationId="{6DCE48C0-68CD-62C6-7326-80B61CBD38B3}"/>
          </ac:spMkLst>
        </pc:spChg>
        <pc:spChg chg="mod">
          <ac:chgData name="Moritz Baldauf" userId="d2a8e088faa3b6be" providerId="LiveId" clId="{6AF36CA8-D1C8-4C56-8110-3A0F5029C282}" dt="2024-04-22T08:28:19.554" v="126" actId="1076"/>
          <ac:spMkLst>
            <pc:docMk/>
            <pc:sldMk cId="817516300" sldId="305"/>
            <ac:spMk id="15" creationId="{1A4CA57F-B7AD-4757-3641-3895645126AE}"/>
          </ac:spMkLst>
        </pc:spChg>
        <pc:grpChg chg="add mod">
          <ac:chgData name="Moritz Baldauf" userId="d2a8e088faa3b6be" providerId="LiveId" clId="{6AF36CA8-D1C8-4C56-8110-3A0F5029C282}" dt="2024-04-22T09:03:02.229" v="1282" actId="207"/>
          <ac:grpSpMkLst>
            <pc:docMk/>
            <pc:sldMk cId="817516300" sldId="305"/>
            <ac:grpSpMk id="6" creationId="{FD9787EB-B510-F154-0A38-755112CF5D13}"/>
          </ac:grpSpMkLst>
        </pc:grpChg>
        <pc:graphicFrameChg chg="mod">
          <ac:chgData name="Moritz Baldauf" userId="d2a8e088faa3b6be" providerId="LiveId" clId="{6AF36CA8-D1C8-4C56-8110-3A0F5029C282}" dt="2024-04-22T08:28:19.575" v="128"/>
          <ac:graphicFrameMkLst>
            <pc:docMk/>
            <pc:sldMk cId="817516300" sldId="305"/>
            <ac:graphicFrameMk id="16" creationId="{B717AB91-800D-E5AF-7DCF-9B23FFA10095}"/>
          </ac:graphicFrameMkLst>
        </pc:graphicFrameChg>
        <pc:picChg chg="add mod">
          <ac:chgData name="Moritz Baldauf" userId="d2a8e088faa3b6be" providerId="LiveId" clId="{6AF36CA8-D1C8-4C56-8110-3A0F5029C282}" dt="2024-04-22T09:04:47.448" v="1291" actId="1076"/>
          <ac:picMkLst>
            <pc:docMk/>
            <pc:sldMk cId="817516300" sldId="305"/>
            <ac:picMk id="1026" creationId="{729E3C65-3FC8-A3F0-A8B8-934CF25776BD}"/>
          </ac:picMkLst>
        </pc:picChg>
      </pc:sldChg>
      <pc:sldChg chg="addSp delSp modSp del mod">
        <pc:chgData name="Moritz Baldauf" userId="d2a8e088faa3b6be" providerId="LiveId" clId="{6AF36CA8-D1C8-4C56-8110-3A0F5029C282}" dt="2024-04-22T08:53:33.010" v="977" actId="47"/>
        <pc:sldMkLst>
          <pc:docMk/>
          <pc:sldMk cId="2474176989" sldId="306"/>
        </pc:sldMkLst>
        <pc:spChg chg="del mod">
          <ac:chgData name="Moritz Baldauf" userId="d2a8e088faa3b6be" providerId="LiveId" clId="{6AF36CA8-D1C8-4C56-8110-3A0F5029C282}" dt="2024-04-22T08:28:37.922" v="181" actId="478"/>
          <ac:spMkLst>
            <pc:docMk/>
            <pc:sldMk cId="2474176989" sldId="306"/>
            <ac:spMk id="2" creationId="{B503D8D4-A57D-1A6B-A877-240D15CC80BD}"/>
          </ac:spMkLst>
        </pc:spChg>
        <pc:spChg chg="add del mod modVis">
          <ac:chgData name="Moritz Baldauf" userId="d2a8e088faa3b6be" providerId="LiveId" clId="{6AF36CA8-D1C8-4C56-8110-3A0F5029C282}" dt="2024-04-22T08:28:32.826" v="171"/>
          <ac:spMkLst>
            <pc:docMk/>
            <pc:sldMk cId="2474176989" sldId="306"/>
            <ac:spMk id="4" creationId="{91C06C3F-4CB5-CFD6-3D67-D389BBCA24E4}"/>
          </ac:spMkLst>
        </pc:spChg>
        <pc:spChg chg="add mod">
          <ac:chgData name="Moritz Baldauf" userId="d2a8e088faa3b6be" providerId="LiveId" clId="{6AF36CA8-D1C8-4C56-8110-3A0F5029C282}" dt="2024-04-22T08:53:29.277" v="975" actId="21"/>
          <ac:spMkLst>
            <pc:docMk/>
            <pc:sldMk cId="2474176989" sldId="306"/>
            <ac:spMk id="5" creationId="{FAFA62A7-F39D-6BA2-0DE6-98BBAB2790DF}"/>
          </ac:spMkLst>
        </pc:spChg>
        <pc:graphicFrameChg chg="mod">
          <ac:chgData name="Moritz Baldauf" userId="d2a8e088faa3b6be" providerId="LiveId" clId="{6AF36CA8-D1C8-4C56-8110-3A0F5029C282}" dt="2024-04-22T08:28:38.419" v="185"/>
          <ac:graphicFrameMkLst>
            <pc:docMk/>
            <pc:sldMk cId="2474176989" sldId="306"/>
            <ac:graphicFrameMk id="3" creationId="{73A8F91F-6D55-643F-983C-2E726EA06106}"/>
          </ac:graphicFrameMkLst>
        </pc:graphicFrameChg>
      </pc:sldChg>
      <pc:sldChg chg="addSp delSp modSp del mod">
        <pc:chgData name="Moritz Baldauf" userId="d2a8e088faa3b6be" providerId="LiveId" clId="{6AF36CA8-D1C8-4C56-8110-3A0F5029C282}" dt="2024-04-22T08:53:40.348" v="981" actId="47"/>
        <pc:sldMkLst>
          <pc:docMk/>
          <pc:sldMk cId="3838021037" sldId="307"/>
        </pc:sldMkLst>
        <pc:spChg chg="del mod">
          <ac:chgData name="Moritz Baldauf" userId="d2a8e088faa3b6be" providerId="LiveId" clId="{6AF36CA8-D1C8-4C56-8110-3A0F5029C282}" dt="2024-04-22T08:28:47.906" v="220" actId="478"/>
          <ac:spMkLst>
            <pc:docMk/>
            <pc:sldMk cId="3838021037" sldId="307"/>
            <ac:spMk id="2" creationId="{71EC67F3-AEB0-7259-757F-D4FFE1D4C793}"/>
          </ac:spMkLst>
        </pc:spChg>
        <pc:spChg chg="add mod">
          <ac:chgData name="Moritz Baldauf" userId="d2a8e088faa3b6be" providerId="LiveId" clId="{6AF36CA8-D1C8-4C56-8110-3A0F5029C282}" dt="2024-04-22T08:53:37.467" v="979" actId="21"/>
          <ac:spMkLst>
            <pc:docMk/>
            <pc:sldMk cId="3838021037" sldId="307"/>
            <ac:spMk id="3" creationId="{49075267-CA42-CBE5-2859-5251DCCBC870}"/>
          </ac:spMkLst>
        </pc:spChg>
        <pc:spChg chg="add del mod modVis">
          <ac:chgData name="Moritz Baldauf" userId="d2a8e088faa3b6be" providerId="LiveId" clId="{6AF36CA8-D1C8-4C56-8110-3A0F5029C282}" dt="2024-04-22T08:28:43.229" v="211"/>
          <ac:spMkLst>
            <pc:docMk/>
            <pc:sldMk cId="3838021037" sldId="307"/>
            <ac:spMk id="5" creationId="{25BCB21F-3D42-EA84-16FB-96E3B47A3CFF}"/>
          </ac:spMkLst>
        </pc:spChg>
        <pc:graphicFrameChg chg="mod">
          <ac:chgData name="Moritz Baldauf" userId="d2a8e088faa3b6be" providerId="LiveId" clId="{6AF36CA8-D1C8-4C56-8110-3A0F5029C282}" dt="2024-04-22T08:28:48.401" v="224"/>
          <ac:graphicFrameMkLst>
            <pc:docMk/>
            <pc:sldMk cId="3838021037" sldId="307"/>
            <ac:graphicFrameMk id="4" creationId="{54F5D4B8-54F1-29E1-999F-342F2D76463E}"/>
          </ac:graphicFrameMkLst>
        </pc:graphicFrameChg>
      </pc:sldChg>
      <pc:sldChg chg="addSp delSp modSp del mod">
        <pc:chgData name="Moritz Baldauf" userId="d2a8e088faa3b6be" providerId="LiveId" clId="{6AF36CA8-D1C8-4C56-8110-3A0F5029C282}" dt="2024-04-22T08:53:56.799" v="989" actId="47"/>
        <pc:sldMkLst>
          <pc:docMk/>
          <pc:sldMk cId="2467432408" sldId="308"/>
        </pc:sldMkLst>
        <pc:spChg chg="del mod">
          <ac:chgData name="Moritz Baldauf" userId="d2a8e088faa3b6be" providerId="LiveId" clId="{6AF36CA8-D1C8-4C56-8110-3A0F5029C282}" dt="2024-04-22T08:28:59.251" v="259" actId="478"/>
          <ac:spMkLst>
            <pc:docMk/>
            <pc:sldMk cId="2467432408" sldId="308"/>
            <ac:spMk id="2" creationId="{ECF3210B-DDCC-EC73-D0C4-4BA4CEE76BC4}"/>
          </ac:spMkLst>
        </pc:spChg>
        <pc:spChg chg="add mod ord">
          <ac:chgData name="Moritz Baldauf" userId="d2a8e088faa3b6be" providerId="LiveId" clId="{6AF36CA8-D1C8-4C56-8110-3A0F5029C282}" dt="2024-04-22T08:53:49.541" v="985" actId="21"/>
          <ac:spMkLst>
            <pc:docMk/>
            <pc:sldMk cId="2467432408" sldId="308"/>
            <ac:spMk id="6" creationId="{11ADBBE1-BA49-4799-B675-FDCB00789611}"/>
          </ac:spMkLst>
        </pc:spChg>
        <pc:spChg chg="add del mod modVis">
          <ac:chgData name="Moritz Baldauf" userId="d2a8e088faa3b6be" providerId="LiveId" clId="{6AF36CA8-D1C8-4C56-8110-3A0F5029C282}" dt="2024-04-22T08:28:55.144" v="250"/>
          <ac:spMkLst>
            <pc:docMk/>
            <pc:sldMk cId="2467432408" sldId="308"/>
            <ac:spMk id="7" creationId="{3F913599-1FC4-878F-FC04-E3980D3BF6EC}"/>
          </ac:spMkLst>
        </pc:spChg>
        <pc:spChg chg="add mod">
          <ac:chgData name="Moritz Baldauf" userId="d2a8e088faa3b6be" providerId="LiveId" clId="{6AF36CA8-D1C8-4C56-8110-3A0F5029C282}" dt="2024-04-22T08:39:10.921" v="642" actId="164"/>
          <ac:spMkLst>
            <pc:docMk/>
            <pc:sldMk cId="2467432408" sldId="308"/>
            <ac:spMk id="8" creationId="{93BBD1FA-B270-E790-9A95-CFDA97EA47A2}"/>
          </ac:spMkLst>
        </pc:spChg>
        <pc:spChg chg="add mod">
          <ac:chgData name="Moritz Baldauf" userId="d2a8e088faa3b6be" providerId="LiveId" clId="{6AF36CA8-D1C8-4C56-8110-3A0F5029C282}" dt="2024-04-22T08:39:10.921" v="642" actId="164"/>
          <ac:spMkLst>
            <pc:docMk/>
            <pc:sldMk cId="2467432408" sldId="308"/>
            <ac:spMk id="9" creationId="{7BC7463B-9C72-E5EB-477D-25CDB93366B2}"/>
          </ac:spMkLst>
        </pc:spChg>
        <pc:spChg chg="add mod">
          <ac:chgData name="Moritz Baldauf" userId="d2a8e088faa3b6be" providerId="LiveId" clId="{6AF36CA8-D1C8-4C56-8110-3A0F5029C282}" dt="2024-04-22T08:39:10.921" v="642" actId="164"/>
          <ac:spMkLst>
            <pc:docMk/>
            <pc:sldMk cId="2467432408" sldId="308"/>
            <ac:spMk id="10" creationId="{F0CE823A-864A-1AA1-E4E0-DC8FB6F5EBFC}"/>
          </ac:spMkLst>
        </pc:spChg>
        <pc:spChg chg="add mod">
          <ac:chgData name="Moritz Baldauf" userId="d2a8e088faa3b6be" providerId="LiveId" clId="{6AF36CA8-D1C8-4C56-8110-3A0F5029C282}" dt="2024-04-22T08:39:10.921" v="642" actId="164"/>
          <ac:spMkLst>
            <pc:docMk/>
            <pc:sldMk cId="2467432408" sldId="308"/>
            <ac:spMk id="11" creationId="{DD5CAC0E-D735-7D13-73F8-1A74E8DB3C4D}"/>
          </ac:spMkLst>
        </pc:spChg>
        <pc:grpChg chg="add del mod ord">
          <ac:chgData name="Moritz Baldauf" userId="d2a8e088faa3b6be" providerId="LiveId" clId="{6AF36CA8-D1C8-4C56-8110-3A0F5029C282}" dt="2024-04-22T08:53:46.524" v="983" actId="21"/>
          <ac:grpSpMkLst>
            <pc:docMk/>
            <pc:sldMk cId="2467432408" sldId="308"/>
            <ac:grpSpMk id="12" creationId="{4E0DAD4F-43A9-7005-2A79-B877CE80EDAD}"/>
          </ac:grpSpMkLst>
        </pc:grpChg>
        <pc:graphicFrameChg chg="mod">
          <ac:chgData name="Moritz Baldauf" userId="d2a8e088faa3b6be" providerId="LiveId" clId="{6AF36CA8-D1C8-4C56-8110-3A0F5029C282}" dt="2024-04-22T08:40:03.509" v="668"/>
          <ac:graphicFrameMkLst>
            <pc:docMk/>
            <pc:sldMk cId="2467432408" sldId="308"/>
            <ac:graphicFrameMk id="4" creationId="{12589276-8293-4A0D-2689-694595E60939}"/>
          </ac:graphicFrameMkLst>
        </pc:graphicFrameChg>
        <pc:picChg chg="add mod modCrop">
          <ac:chgData name="Moritz Baldauf" userId="d2a8e088faa3b6be" providerId="LiveId" clId="{6AF36CA8-D1C8-4C56-8110-3A0F5029C282}" dt="2024-04-22T08:39:57.077" v="658" actId="1076"/>
          <ac:picMkLst>
            <pc:docMk/>
            <pc:sldMk cId="2467432408" sldId="308"/>
            <ac:picMk id="5" creationId="{3FECE666-CFAF-9869-C894-8E3E66CB1D1F}"/>
          </ac:picMkLst>
        </pc:picChg>
        <pc:picChg chg="add del mod ord">
          <ac:chgData name="Moritz Baldauf" userId="d2a8e088faa3b6be" providerId="LiveId" clId="{6AF36CA8-D1C8-4C56-8110-3A0F5029C282}" dt="2024-04-22T08:53:46.524" v="983" actId="21"/>
          <ac:picMkLst>
            <pc:docMk/>
            <pc:sldMk cId="2467432408" sldId="308"/>
            <ac:picMk id="14" creationId="{A25F9ABF-0508-099B-FFC1-2398D4F48AC8}"/>
          </ac:picMkLst>
        </pc:picChg>
        <pc:picChg chg="add del mod">
          <ac:chgData name="Moritz Baldauf" userId="d2a8e088faa3b6be" providerId="LiveId" clId="{6AF36CA8-D1C8-4C56-8110-3A0F5029C282}" dt="2024-04-22T08:53:46.524" v="983" actId="21"/>
          <ac:picMkLst>
            <pc:docMk/>
            <pc:sldMk cId="2467432408" sldId="308"/>
            <ac:picMk id="16" creationId="{9B25E45B-7158-9B88-9DEF-51124512406D}"/>
          </ac:picMkLst>
        </pc:picChg>
        <pc:cxnChg chg="add mod">
          <ac:chgData name="Moritz Baldauf" userId="d2a8e088faa3b6be" providerId="LiveId" clId="{6AF36CA8-D1C8-4C56-8110-3A0F5029C282}" dt="2024-04-22T08:51:43.384" v="887" actId="1036"/>
          <ac:cxnSpMkLst>
            <pc:docMk/>
            <pc:sldMk cId="2467432408" sldId="308"/>
            <ac:cxnSpMk id="18" creationId="{E28B8D9E-1342-7868-7F22-05E1EBD3E974}"/>
          </ac:cxnSpMkLst>
        </pc:cxnChg>
      </pc:sldChg>
      <pc:sldChg chg="addSp delSp modSp del mod">
        <pc:chgData name="Moritz Baldauf" userId="d2a8e088faa3b6be" providerId="LiveId" clId="{6AF36CA8-D1C8-4C56-8110-3A0F5029C282}" dt="2024-04-22T08:54:21.879" v="997" actId="47"/>
        <pc:sldMkLst>
          <pc:docMk/>
          <pc:sldMk cId="1954829756" sldId="309"/>
        </pc:sldMkLst>
        <pc:spChg chg="del mod">
          <ac:chgData name="Moritz Baldauf" userId="d2a8e088faa3b6be" providerId="LiveId" clId="{6AF36CA8-D1C8-4C56-8110-3A0F5029C282}" dt="2024-04-22T08:29:13.465" v="298" actId="478"/>
          <ac:spMkLst>
            <pc:docMk/>
            <pc:sldMk cId="1954829756" sldId="309"/>
            <ac:spMk id="2" creationId="{3BC57DA4-3C07-D3EC-D148-564527B3E364}"/>
          </ac:spMkLst>
        </pc:spChg>
        <pc:spChg chg="add mod">
          <ac:chgData name="Moritz Baldauf" userId="d2a8e088faa3b6be" providerId="LiveId" clId="{6AF36CA8-D1C8-4C56-8110-3A0F5029C282}" dt="2024-04-22T08:54:02.636" v="991" actId="21"/>
          <ac:spMkLst>
            <pc:docMk/>
            <pc:sldMk cId="1954829756" sldId="309"/>
            <ac:spMk id="3" creationId="{BDCBB295-F348-96DB-75FC-4B668A2482C0}"/>
          </ac:spMkLst>
        </pc:spChg>
        <pc:spChg chg="add del mod modVis">
          <ac:chgData name="Moritz Baldauf" userId="d2a8e088faa3b6be" providerId="LiveId" clId="{6AF36CA8-D1C8-4C56-8110-3A0F5029C282}" dt="2024-04-22T08:29:08.921" v="289"/>
          <ac:spMkLst>
            <pc:docMk/>
            <pc:sldMk cId="1954829756" sldId="309"/>
            <ac:spMk id="5" creationId="{94398747-AED2-24E0-5394-6C0CE0DF84BE}"/>
          </ac:spMkLst>
        </pc:spChg>
        <pc:graphicFrameChg chg="mod">
          <ac:chgData name="Moritz Baldauf" userId="d2a8e088faa3b6be" providerId="LiveId" clId="{6AF36CA8-D1C8-4C56-8110-3A0F5029C282}" dt="2024-04-22T08:29:13.965" v="302"/>
          <ac:graphicFrameMkLst>
            <pc:docMk/>
            <pc:sldMk cId="1954829756" sldId="309"/>
            <ac:graphicFrameMk id="4" creationId="{59322D95-FBFC-9442-E7AE-26EAD74D5560}"/>
          </ac:graphicFrameMkLst>
        </pc:graphicFrameChg>
      </pc:sldChg>
      <pc:sldChg chg="addSp delSp modSp add mod setBg">
        <pc:chgData name="Moritz Baldauf" userId="d2a8e088faa3b6be" providerId="LiveId" clId="{6AF36CA8-D1C8-4C56-8110-3A0F5029C282}" dt="2024-04-22T08:57:05.730" v="1213" actId="12788"/>
        <pc:sldMkLst>
          <pc:docMk/>
          <pc:sldMk cId="0" sldId="310"/>
        </pc:sldMkLst>
        <pc:spChg chg="mod">
          <ac:chgData name="Moritz Baldauf" userId="d2a8e088faa3b6be" providerId="LiveId" clId="{6AF36CA8-D1C8-4C56-8110-3A0F5029C282}" dt="2024-04-22T08:55:49.833" v="1078"/>
          <ac:spMkLst>
            <pc:docMk/>
            <pc:sldMk cId="0" sldId="310"/>
            <ac:spMk id="4" creationId="{7B34A60F-C14E-96F5-6A35-8FF180149B2B}"/>
          </ac:spMkLst>
        </pc:spChg>
        <pc:spChg chg="mod">
          <ac:chgData name="Moritz Baldauf" userId="d2a8e088faa3b6be" providerId="LiveId" clId="{6AF36CA8-D1C8-4C56-8110-3A0F5029C282}" dt="2024-04-22T08:55:49.833" v="1078"/>
          <ac:spMkLst>
            <pc:docMk/>
            <pc:sldMk cId="0" sldId="310"/>
            <ac:spMk id="6" creationId="{648D7CF8-9357-F308-7083-81BC2181E8C6}"/>
          </ac:spMkLst>
        </pc:spChg>
        <pc:spChg chg="mod">
          <ac:chgData name="Moritz Baldauf" userId="d2a8e088faa3b6be" providerId="LiveId" clId="{6AF36CA8-D1C8-4C56-8110-3A0F5029C282}" dt="2024-04-22T08:55:49.833" v="1078"/>
          <ac:spMkLst>
            <pc:docMk/>
            <pc:sldMk cId="0" sldId="310"/>
            <ac:spMk id="7" creationId="{BD3BAC96-6E69-0E0C-F065-E356702171CF}"/>
          </ac:spMkLst>
        </pc:spChg>
        <pc:spChg chg="mod">
          <ac:chgData name="Moritz Baldauf" userId="d2a8e088faa3b6be" providerId="LiveId" clId="{6AF36CA8-D1C8-4C56-8110-3A0F5029C282}" dt="2024-04-22T08:55:49.833" v="1078"/>
          <ac:spMkLst>
            <pc:docMk/>
            <pc:sldMk cId="0" sldId="310"/>
            <ac:spMk id="8" creationId="{8CB49D3B-5AE0-2F4A-14F0-B753F0F345F0}"/>
          </ac:spMkLst>
        </pc:spChg>
        <pc:spChg chg="mod">
          <ac:chgData name="Moritz Baldauf" userId="d2a8e088faa3b6be" providerId="LiveId" clId="{6AF36CA8-D1C8-4C56-8110-3A0F5029C282}" dt="2024-04-22T08:55:49.833" v="1078"/>
          <ac:spMkLst>
            <pc:docMk/>
            <pc:sldMk cId="0" sldId="310"/>
            <ac:spMk id="9" creationId="{DC556717-E6A1-B526-C929-832A4F7474FF}"/>
          </ac:spMkLst>
        </pc:spChg>
        <pc:spChg chg="mod">
          <ac:chgData name="Moritz Baldauf" userId="d2a8e088faa3b6be" providerId="LiveId" clId="{6AF36CA8-D1C8-4C56-8110-3A0F5029C282}" dt="2024-04-22T08:55:49.833" v="1078"/>
          <ac:spMkLst>
            <pc:docMk/>
            <pc:sldMk cId="0" sldId="310"/>
            <ac:spMk id="10" creationId="{DED0CA8C-578B-FABA-6076-B33A9D7CE4AA}"/>
          </ac:spMkLst>
        </pc:spChg>
        <pc:spChg chg="mod">
          <ac:chgData name="Moritz Baldauf" userId="d2a8e088faa3b6be" providerId="LiveId" clId="{6AF36CA8-D1C8-4C56-8110-3A0F5029C282}" dt="2024-04-22T08:55:49.833" v="1078"/>
          <ac:spMkLst>
            <pc:docMk/>
            <pc:sldMk cId="0" sldId="310"/>
            <ac:spMk id="11" creationId="{E6ED5529-8B1F-883D-25B6-3FCA83EB1B3D}"/>
          </ac:spMkLst>
        </pc:spChg>
        <pc:spChg chg="mod">
          <ac:chgData name="Moritz Baldauf" userId="d2a8e088faa3b6be" providerId="LiveId" clId="{6AF36CA8-D1C8-4C56-8110-3A0F5029C282}" dt="2024-04-22T08:55:49.833" v="1078"/>
          <ac:spMkLst>
            <pc:docMk/>
            <pc:sldMk cId="0" sldId="310"/>
            <ac:spMk id="12" creationId="{DF84B156-30A6-9B78-23E8-2219A9E61FC7}"/>
          </ac:spMkLst>
        </pc:spChg>
        <pc:spChg chg="mod">
          <ac:chgData name="Moritz Baldauf" userId="d2a8e088faa3b6be" providerId="LiveId" clId="{6AF36CA8-D1C8-4C56-8110-3A0F5029C282}" dt="2024-04-22T08:55:49.833" v="1078"/>
          <ac:spMkLst>
            <pc:docMk/>
            <pc:sldMk cId="0" sldId="310"/>
            <ac:spMk id="13" creationId="{3E634902-BDD7-E46F-62AD-A110D10FB66D}"/>
          </ac:spMkLst>
        </pc:spChg>
        <pc:spChg chg="mod">
          <ac:chgData name="Moritz Baldauf" userId="d2a8e088faa3b6be" providerId="LiveId" clId="{6AF36CA8-D1C8-4C56-8110-3A0F5029C282}" dt="2024-04-22T08:55:49.833" v="1078"/>
          <ac:spMkLst>
            <pc:docMk/>
            <pc:sldMk cId="0" sldId="310"/>
            <ac:spMk id="14" creationId="{02704872-450A-ECEB-CA66-114D5BC1B116}"/>
          </ac:spMkLst>
        </pc:spChg>
        <pc:spChg chg="mod">
          <ac:chgData name="Moritz Baldauf" userId="d2a8e088faa3b6be" providerId="LiveId" clId="{6AF36CA8-D1C8-4C56-8110-3A0F5029C282}" dt="2024-04-22T08:55:49.833" v="1078"/>
          <ac:spMkLst>
            <pc:docMk/>
            <pc:sldMk cId="0" sldId="310"/>
            <ac:spMk id="15" creationId="{C175C053-5DAD-3E1F-F426-A280880BF3C6}"/>
          </ac:spMkLst>
        </pc:spChg>
        <pc:spChg chg="mod">
          <ac:chgData name="Moritz Baldauf" userId="d2a8e088faa3b6be" providerId="LiveId" clId="{6AF36CA8-D1C8-4C56-8110-3A0F5029C282}" dt="2024-04-22T08:55:49.833" v="1078"/>
          <ac:spMkLst>
            <pc:docMk/>
            <pc:sldMk cId="0" sldId="310"/>
            <ac:spMk id="16" creationId="{A3B9C595-3B15-728E-7E4D-187D7B645F53}"/>
          </ac:spMkLst>
        </pc:spChg>
        <pc:spChg chg="mod">
          <ac:chgData name="Moritz Baldauf" userId="d2a8e088faa3b6be" providerId="LiveId" clId="{6AF36CA8-D1C8-4C56-8110-3A0F5029C282}" dt="2024-04-22T08:55:49.833" v="1078"/>
          <ac:spMkLst>
            <pc:docMk/>
            <pc:sldMk cId="0" sldId="310"/>
            <ac:spMk id="17" creationId="{81EFF430-7999-3151-7734-C14C992E4CC9}"/>
          </ac:spMkLst>
        </pc:spChg>
        <pc:spChg chg="mod">
          <ac:chgData name="Moritz Baldauf" userId="d2a8e088faa3b6be" providerId="LiveId" clId="{6AF36CA8-D1C8-4C56-8110-3A0F5029C282}" dt="2024-04-22T08:55:49.833" v="1078"/>
          <ac:spMkLst>
            <pc:docMk/>
            <pc:sldMk cId="0" sldId="310"/>
            <ac:spMk id="18" creationId="{7B349AD6-133B-E11E-7B56-30EB971B0139}"/>
          </ac:spMkLst>
        </pc:spChg>
        <pc:spChg chg="mod">
          <ac:chgData name="Moritz Baldauf" userId="d2a8e088faa3b6be" providerId="LiveId" clId="{6AF36CA8-D1C8-4C56-8110-3A0F5029C282}" dt="2024-04-22T08:55:49.833" v="1078"/>
          <ac:spMkLst>
            <pc:docMk/>
            <pc:sldMk cId="0" sldId="310"/>
            <ac:spMk id="19" creationId="{6F61BCF1-A4A6-4D21-72BE-05F481B24328}"/>
          </ac:spMkLst>
        </pc:spChg>
        <pc:spChg chg="mod">
          <ac:chgData name="Moritz Baldauf" userId="d2a8e088faa3b6be" providerId="LiveId" clId="{6AF36CA8-D1C8-4C56-8110-3A0F5029C282}" dt="2024-04-22T08:55:49.833" v="1078"/>
          <ac:spMkLst>
            <pc:docMk/>
            <pc:sldMk cId="0" sldId="310"/>
            <ac:spMk id="20" creationId="{D5D3C467-35E2-C8F9-58F3-27426A2FC6BC}"/>
          </ac:spMkLst>
        </pc:spChg>
        <pc:spChg chg="mod">
          <ac:chgData name="Moritz Baldauf" userId="d2a8e088faa3b6be" providerId="LiveId" clId="{6AF36CA8-D1C8-4C56-8110-3A0F5029C282}" dt="2024-04-22T08:55:49.833" v="1078"/>
          <ac:spMkLst>
            <pc:docMk/>
            <pc:sldMk cId="0" sldId="310"/>
            <ac:spMk id="21" creationId="{354D5C9E-FE8A-C199-9DA1-F2428D3F66D6}"/>
          </ac:spMkLst>
        </pc:spChg>
        <pc:spChg chg="mod">
          <ac:chgData name="Moritz Baldauf" userId="d2a8e088faa3b6be" providerId="LiveId" clId="{6AF36CA8-D1C8-4C56-8110-3A0F5029C282}" dt="2024-04-22T08:55:49.833" v="1078"/>
          <ac:spMkLst>
            <pc:docMk/>
            <pc:sldMk cId="0" sldId="310"/>
            <ac:spMk id="22" creationId="{9A2E0E3E-DE76-DC4B-8BC8-6D1699E0275E}"/>
          </ac:spMkLst>
        </pc:spChg>
        <pc:spChg chg="mod">
          <ac:chgData name="Moritz Baldauf" userId="d2a8e088faa3b6be" providerId="LiveId" clId="{6AF36CA8-D1C8-4C56-8110-3A0F5029C282}" dt="2024-04-22T08:55:49.833" v="1078"/>
          <ac:spMkLst>
            <pc:docMk/>
            <pc:sldMk cId="0" sldId="310"/>
            <ac:spMk id="23" creationId="{7E02943C-917A-1EB4-AE82-5E243A9B12CC}"/>
          </ac:spMkLst>
        </pc:spChg>
        <pc:spChg chg="mod">
          <ac:chgData name="Moritz Baldauf" userId="d2a8e088faa3b6be" providerId="LiveId" clId="{6AF36CA8-D1C8-4C56-8110-3A0F5029C282}" dt="2024-04-22T08:55:49.833" v="1078"/>
          <ac:spMkLst>
            <pc:docMk/>
            <pc:sldMk cId="0" sldId="310"/>
            <ac:spMk id="24" creationId="{36167455-5152-DC14-C21D-C25BEAAE98DD}"/>
          </ac:spMkLst>
        </pc:spChg>
        <pc:spChg chg="mod">
          <ac:chgData name="Moritz Baldauf" userId="d2a8e088faa3b6be" providerId="LiveId" clId="{6AF36CA8-D1C8-4C56-8110-3A0F5029C282}" dt="2024-04-22T08:55:49.833" v="1078"/>
          <ac:spMkLst>
            <pc:docMk/>
            <pc:sldMk cId="0" sldId="310"/>
            <ac:spMk id="25" creationId="{CF0DD246-EBF2-8EFF-2C6C-BFB93511E574}"/>
          </ac:spMkLst>
        </pc:spChg>
        <pc:spChg chg="mod">
          <ac:chgData name="Moritz Baldauf" userId="d2a8e088faa3b6be" providerId="LiveId" clId="{6AF36CA8-D1C8-4C56-8110-3A0F5029C282}" dt="2024-04-22T08:55:49.833" v="1078"/>
          <ac:spMkLst>
            <pc:docMk/>
            <pc:sldMk cId="0" sldId="310"/>
            <ac:spMk id="26" creationId="{1574DA70-16B2-D4E8-3982-7B2C6646B85F}"/>
          </ac:spMkLst>
        </pc:spChg>
        <pc:spChg chg="mod">
          <ac:chgData name="Moritz Baldauf" userId="d2a8e088faa3b6be" providerId="LiveId" clId="{6AF36CA8-D1C8-4C56-8110-3A0F5029C282}" dt="2024-04-22T08:55:49.833" v="1078"/>
          <ac:spMkLst>
            <pc:docMk/>
            <pc:sldMk cId="0" sldId="310"/>
            <ac:spMk id="27" creationId="{A20C0BA0-2D3A-6DF5-35A6-F3667202A970}"/>
          </ac:spMkLst>
        </pc:spChg>
        <pc:spChg chg="mod">
          <ac:chgData name="Moritz Baldauf" userId="d2a8e088faa3b6be" providerId="LiveId" clId="{6AF36CA8-D1C8-4C56-8110-3A0F5029C282}" dt="2024-04-22T08:55:49.833" v="1078"/>
          <ac:spMkLst>
            <pc:docMk/>
            <pc:sldMk cId="0" sldId="310"/>
            <ac:spMk id="28" creationId="{2C666D76-FD03-7CA4-3E75-43831C8803EF}"/>
          </ac:spMkLst>
        </pc:spChg>
        <pc:spChg chg="mod">
          <ac:chgData name="Moritz Baldauf" userId="d2a8e088faa3b6be" providerId="LiveId" clId="{6AF36CA8-D1C8-4C56-8110-3A0F5029C282}" dt="2024-04-22T08:55:49.833" v="1078"/>
          <ac:spMkLst>
            <pc:docMk/>
            <pc:sldMk cId="0" sldId="310"/>
            <ac:spMk id="29" creationId="{DCFADFE6-4EDC-DC6F-B6BD-19C56AD2234E}"/>
          </ac:spMkLst>
        </pc:spChg>
        <pc:spChg chg="mod">
          <ac:chgData name="Moritz Baldauf" userId="d2a8e088faa3b6be" providerId="LiveId" clId="{6AF36CA8-D1C8-4C56-8110-3A0F5029C282}" dt="2024-04-22T08:55:49.833" v="1078"/>
          <ac:spMkLst>
            <pc:docMk/>
            <pc:sldMk cId="0" sldId="310"/>
            <ac:spMk id="30" creationId="{6379CDBD-96E1-5B68-BA97-DB859E9455BE}"/>
          </ac:spMkLst>
        </pc:spChg>
        <pc:spChg chg="mod">
          <ac:chgData name="Moritz Baldauf" userId="d2a8e088faa3b6be" providerId="LiveId" clId="{6AF36CA8-D1C8-4C56-8110-3A0F5029C282}" dt="2024-04-22T08:55:49.833" v="1078"/>
          <ac:spMkLst>
            <pc:docMk/>
            <pc:sldMk cId="0" sldId="310"/>
            <ac:spMk id="31" creationId="{088FBE5E-6D01-7531-D280-52EDBF3C157E}"/>
          </ac:spMkLst>
        </pc:spChg>
        <pc:spChg chg="mod">
          <ac:chgData name="Moritz Baldauf" userId="d2a8e088faa3b6be" providerId="LiveId" clId="{6AF36CA8-D1C8-4C56-8110-3A0F5029C282}" dt="2024-04-22T08:56:49.869" v="1205" actId="12788"/>
          <ac:spMkLst>
            <pc:docMk/>
            <pc:sldMk cId="0" sldId="310"/>
            <ac:spMk id="1414" creationId="{00000000-0000-0000-0000-000000000000}"/>
          </ac:spMkLst>
        </pc:spChg>
        <pc:spChg chg="mod">
          <ac:chgData name="Moritz Baldauf" userId="d2a8e088faa3b6be" providerId="LiveId" clId="{6AF36CA8-D1C8-4C56-8110-3A0F5029C282}" dt="2024-04-22T08:56:55.703" v="1210" actId="12788"/>
          <ac:spMkLst>
            <pc:docMk/>
            <pc:sldMk cId="0" sldId="310"/>
            <ac:spMk id="1415" creationId="{00000000-0000-0000-0000-000000000000}"/>
          </ac:spMkLst>
        </pc:spChg>
        <pc:spChg chg="mod">
          <ac:chgData name="Moritz Baldauf" userId="d2a8e088faa3b6be" providerId="LiveId" clId="{6AF36CA8-D1C8-4C56-8110-3A0F5029C282}" dt="2024-04-22T08:55:49.833" v="1078"/>
          <ac:spMkLst>
            <pc:docMk/>
            <pc:sldMk cId="0" sldId="310"/>
            <ac:spMk id="1417" creationId="{88B1900C-47FB-A54D-D489-673E2E6E8EA2}"/>
          </ac:spMkLst>
        </pc:spChg>
        <pc:spChg chg="mod">
          <ac:chgData name="Moritz Baldauf" userId="d2a8e088faa3b6be" providerId="LiveId" clId="{6AF36CA8-D1C8-4C56-8110-3A0F5029C282}" dt="2024-04-22T08:55:49.833" v="1078"/>
          <ac:spMkLst>
            <pc:docMk/>
            <pc:sldMk cId="0" sldId="310"/>
            <ac:spMk id="1418" creationId="{6BED9908-1A58-2859-992D-692081B37A75}"/>
          </ac:spMkLst>
        </pc:spChg>
        <pc:spChg chg="mod">
          <ac:chgData name="Moritz Baldauf" userId="d2a8e088faa3b6be" providerId="LiveId" clId="{6AF36CA8-D1C8-4C56-8110-3A0F5029C282}" dt="2024-04-22T08:55:49.833" v="1078"/>
          <ac:spMkLst>
            <pc:docMk/>
            <pc:sldMk cId="0" sldId="310"/>
            <ac:spMk id="1419" creationId="{40FC2ABB-C1D3-9EB1-9C32-63AADA6A9E68}"/>
          </ac:spMkLst>
        </pc:spChg>
        <pc:spChg chg="mod">
          <ac:chgData name="Moritz Baldauf" userId="d2a8e088faa3b6be" providerId="LiveId" clId="{6AF36CA8-D1C8-4C56-8110-3A0F5029C282}" dt="2024-04-22T08:55:49.833" v="1078"/>
          <ac:spMkLst>
            <pc:docMk/>
            <pc:sldMk cId="0" sldId="310"/>
            <ac:spMk id="1420" creationId="{9E69B5FA-ADE4-EA19-C546-2D0C8D78BFC0}"/>
          </ac:spMkLst>
        </pc:spChg>
        <pc:spChg chg="mod">
          <ac:chgData name="Moritz Baldauf" userId="d2a8e088faa3b6be" providerId="LiveId" clId="{6AF36CA8-D1C8-4C56-8110-3A0F5029C282}" dt="2024-04-22T08:55:49.833" v="1078"/>
          <ac:spMkLst>
            <pc:docMk/>
            <pc:sldMk cId="0" sldId="310"/>
            <ac:spMk id="1421" creationId="{97EB3E99-C9EB-1A9B-6D8E-517A2CBCE162}"/>
          </ac:spMkLst>
        </pc:spChg>
        <pc:spChg chg="mod">
          <ac:chgData name="Moritz Baldauf" userId="d2a8e088faa3b6be" providerId="LiveId" clId="{6AF36CA8-D1C8-4C56-8110-3A0F5029C282}" dt="2024-04-22T08:55:49.833" v="1078"/>
          <ac:spMkLst>
            <pc:docMk/>
            <pc:sldMk cId="0" sldId="310"/>
            <ac:spMk id="1422" creationId="{FD025A2D-0A11-14F0-4625-2235F0465073}"/>
          </ac:spMkLst>
        </pc:spChg>
        <pc:spChg chg="mod">
          <ac:chgData name="Moritz Baldauf" userId="d2a8e088faa3b6be" providerId="LiveId" clId="{6AF36CA8-D1C8-4C56-8110-3A0F5029C282}" dt="2024-04-22T08:55:49.833" v="1078"/>
          <ac:spMkLst>
            <pc:docMk/>
            <pc:sldMk cId="0" sldId="310"/>
            <ac:spMk id="1423" creationId="{99AFAA28-8215-8296-79FB-7A399946D12F}"/>
          </ac:spMkLst>
        </pc:spChg>
        <pc:spChg chg="mod">
          <ac:chgData name="Moritz Baldauf" userId="d2a8e088faa3b6be" providerId="LiveId" clId="{6AF36CA8-D1C8-4C56-8110-3A0F5029C282}" dt="2024-04-22T08:55:49.833" v="1078"/>
          <ac:spMkLst>
            <pc:docMk/>
            <pc:sldMk cId="0" sldId="310"/>
            <ac:spMk id="1424" creationId="{802B4FCC-E39E-AA70-12B8-D7ECFA0D0355}"/>
          </ac:spMkLst>
        </pc:spChg>
        <pc:spChg chg="mod">
          <ac:chgData name="Moritz Baldauf" userId="d2a8e088faa3b6be" providerId="LiveId" clId="{6AF36CA8-D1C8-4C56-8110-3A0F5029C282}" dt="2024-04-22T08:55:49.833" v="1078"/>
          <ac:spMkLst>
            <pc:docMk/>
            <pc:sldMk cId="0" sldId="310"/>
            <ac:spMk id="1425" creationId="{D8FDDA0F-A08D-EC63-9773-3434E4FB6741}"/>
          </ac:spMkLst>
        </pc:spChg>
        <pc:spChg chg="mod">
          <ac:chgData name="Moritz Baldauf" userId="d2a8e088faa3b6be" providerId="LiveId" clId="{6AF36CA8-D1C8-4C56-8110-3A0F5029C282}" dt="2024-04-22T08:55:49.833" v="1078"/>
          <ac:spMkLst>
            <pc:docMk/>
            <pc:sldMk cId="0" sldId="310"/>
            <ac:spMk id="1426" creationId="{5B02E09C-352E-0F4D-B606-40DE1FBA590C}"/>
          </ac:spMkLst>
        </pc:spChg>
        <pc:spChg chg="mod">
          <ac:chgData name="Moritz Baldauf" userId="d2a8e088faa3b6be" providerId="LiveId" clId="{6AF36CA8-D1C8-4C56-8110-3A0F5029C282}" dt="2024-04-22T08:55:49.833" v="1078"/>
          <ac:spMkLst>
            <pc:docMk/>
            <pc:sldMk cId="0" sldId="310"/>
            <ac:spMk id="1427" creationId="{4C2AC634-112D-E442-C07C-623CD7B0D02F}"/>
          </ac:spMkLst>
        </pc:spChg>
        <pc:spChg chg="mod">
          <ac:chgData name="Moritz Baldauf" userId="d2a8e088faa3b6be" providerId="LiveId" clId="{6AF36CA8-D1C8-4C56-8110-3A0F5029C282}" dt="2024-04-22T08:55:49.833" v="1078"/>
          <ac:spMkLst>
            <pc:docMk/>
            <pc:sldMk cId="0" sldId="310"/>
            <ac:spMk id="1428" creationId="{AC83E5F4-4D87-1125-6252-FB68D5D9A840}"/>
          </ac:spMkLst>
        </pc:spChg>
        <pc:spChg chg="mod">
          <ac:chgData name="Moritz Baldauf" userId="d2a8e088faa3b6be" providerId="LiveId" clId="{6AF36CA8-D1C8-4C56-8110-3A0F5029C282}" dt="2024-04-22T08:55:49.833" v="1078"/>
          <ac:spMkLst>
            <pc:docMk/>
            <pc:sldMk cId="0" sldId="310"/>
            <ac:spMk id="1429" creationId="{C288A41A-0F66-64D3-1F90-64C290B2EA0D}"/>
          </ac:spMkLst>
        </pc:spChg>
        <pc:spChg chg="mod">
          <ac:chgData name="Moritz Baldauf" userId="d2a8e088faa3b6be" providerId="LiveId" clId="{6AF36CA8-D1C8-4C56-8110-3A0F5029C282}" dt="2024-04-22T08:55:49.833" v="1078"/>
          <ac:spMkLst>
            <pc:docMk/>
            <pc:sldMk cId="0" sldId="310"/>
            <ac:spMk id="1430" creationId="{45C15DEA-510F-9EF0-07CF-6FB5713E6D4E}"/>
          </ac:spMkLst>
        </pc:spChg>
        <pc:spChg chg="mod">
          <ac:chgData name="Moritz Baldauf" userId="d2a8e088faa3b6be" providerId="LiveId" clId="{6AF36CA8-D1C8-4C56-8110-3A0F5029C282}" dt="2024-04-22T08:55:49.833" v="1078"/>
          <ac:spMkLst>
            <pc:docMk/>
            <pc:sldMk cId="0" sldId="310"/>
            <ac:spMk id="1431" creationId="{30BF5F7F-DB7E-7637-30CF-74D523E1E285}"/>
          </ac:spMkLst>
        </pc:spChg>
        <pc:spChg chg="mod">
          <ac:chgData name="Moritz Baldauf" userId="d2a8e088faa3b6be" providerId="LiveId" clId="{6AF36CA8-D1C8-4C56-8110-3A0F5029C282}" dt="2024-04-22T08:55:49.833" v="1078"/>
          <ac:spMkLst>
            <pc:docMk/>
            <pc:sldMk cId="0" sldId="310"/>
            <ac:spMk id="1432" creationId="{D07AFAAF-9F0B-3BDB-D12B-B8B0FA179807}"/>
          </ac:spMkLst>
        </pc:spChg>
        <pc:spChg chg="mod">
          <ac:chgData name="Moritz Baldauf" userId="d2a8e088faa3b6be" providerId="LiveId" clId="{6AF36CA8-D1C8-4C56-8110-3A0F5029C282}" dt="2024-04-22T08:55:49.833" v="1078"/>
          <ac:spMkLst>
            <pc:docMk/>
            <pc:sldMk cId="0" sldId="310"/>
            <ac:spMk id="1433" creationId="{F6221EA5-4B3C-4D0D-D845-ACDE94D239E3}"/>
          </ac:spMkLst>
        </pc:spChg>
        <pc:spChg chg="mod">
          <ac:chgData name="Moritz Baldauf" userId="d2a8e088faa3b6be" providerId="LiveId" clId="{6AF36CA8-D1C8-4C56-8110-3A0F5029C282}" dt="2024-04-22T08:55:49.833" v="1078"/>
          <ac:spMkLst>
            <pc:docMk/>
            <pc:sldMk cId="0" sldId="310"/>
            <ac:spMk id="1434" creationId="{F2C3AEF3-1C94-6597-09CB-4C5D587FE19B}"/>
          </ac:spMkLst>
        </pc:spChg>
        <pc:spChg chg="mod">
          <ac:chgData name="Moritz Baldauf" userId="d2a8e088faa3b6be" providerId="LiveId" clId="{6AF36CA8-D1C8-4C56-8110-3A0F5029C282}" dt="2024-04-22T08:55:49.833" v="1078"/>
          <ac:spMkLst>
            <pc:docMk/>
            <pc:sldMk cId="0" sldId="310"/>
            <ac:spMk id="1435" creationId="{528C1D0E-FD33-7764-3338-5DD04C0021D4}"/>
          </ac:spMkLst>
        </pc:spChg>
        <pc:spChg chg="mod">
          <ac:chgData name="Moritz Baldauf" userId="d2a8e088faa3b6be" providerId="LiveId" clId="{6AF36CA8-D1C8-4C56-8110-3A0F5029C282}" dt="2024-04-22T08:55:49.833" v="1078"/>
          <ac:spMkLst>
            <pc:docMk/>
            <pc:sldMk cId="0" sldId="310"/>
            <ac:spMk id="1436" creationId="{A6ABFABB-EE8A-7733-FCCB-4781D10771F2}"/>
          </ac:spMkLst>
        </pc:spChg>
        <pc:spChg chg="mod">
          <ac:chgData name="Moritz Baldauf" userId="d2a8e088faa3b6be" providerId="LiveId" clId="{6AF36CA8-D1C8-4C56-8110-3A0F5029C282}" dt="2024-04-22T08:55:49.833" v="1078"/>
          <ac:spMkLst>
            <pc:docMk/>
            <pc:sldMk cId="0" sldId="310"/>
            <ac:spMk id="1437" creationId="{0805045B-3FB2-7083-3892-A8CA15C93B36}"/>
          </ac:spMkLst>
        </pc:spChg>
        <pc:spChg chg="mod">
          <ac:chgData name="Moritz Baldauf" userId="d2a8e088faa3b6be" providerId="LiveId" clId="{6AF36CA8-D1C8-4C56-8110-3A0F5029C282}" dt="2024-04-22T08:55:49.833" v="1078"/>
          <ac:spMkLst>
            <pc:docMk/>
            <pc:sldMk cId="0" sldId="310"/>
            <ac:spMk id="1438" creationId="{F6D1742B-D70B-BA42-FFEB-8A4F5587AC0F}"/>
          </ac:spMkLst>
        </pc:spChg>
        <pc:spChg chg="mod">
          <ac:chgData name="Moritz Baldauf" userId="d2a8e088faa3b6be" providerId="LiveId" clId="{6AF36CA8-D1C8-4C56-8110-3A0F5029C282}" dt="2024-04-22T08:55:49.833" v="1078"/>
          <ac:spMkLst>
            <pc:docMk/>
            <pc:sldMk cId="0" sldId="310"/>
            <ac:spMk id="1439" creationId="{D2C83FB1-F1F0-FE4B-2223-9DE67FE103F9}"/>
          </ac:spMkLst>
        </pc:spChg>
        <pc:spChg chg="mod">
          <ac:chgData name="Moritz Baldauf" userId="d2a8e088faa3b6be" providerId="LiveId" clId="{6AF36CA8-D1C8-4C56-8110-3A0F5029C282}" dt="2024-04-22T08:55:49.833" v="1078"/>
          <ac:spMkLst>
            <pc:docMk/>
            <pc:sldMk cId="0" sldId="310"/>
            <ac:spMk id="1440" creationId="{7E039E25-BA69-96B4-8FA3-0D90F589F396}"/>
          </ac:spMkLst>
        </pc:spChg>
        <pc:spChg chg="mod">
          <ac:chgData name="Moritz Baldauf" userId="d2a8e088faa3b6be" providerId="LiveId" clId="{6AF36CA8-D1C8-4C56-8110-3A0F5029C282}" dt="2024-04-22T08:55:49.833" v="1078"/>
          <ac:spMkLst>
            <pc:docMk/>
            <pc:sldMk cId="0" sldId="310"/>
            <ac:spMk id="1441" creationId="{261BFEBC-BDCB-BFDC-CC58-078DFA7EE3F5}"/>
          </ac:spMkLst>
        </pc:spChg>
        <pc:spChg chg="mod">
          <ac:chgData name="Moritz Baldauf" userId="d2a8e088faa3b6be" providerId="LiveId" clId="{6AF36CA8-D1C8-4C56-8110-3A0F5029C282}" dt="2024-04-22T08:55:49.833" v="1078"/>
          <ac:spMkLst>
            <pc:docMk/>
            <pc:sldMk cId="0" sldId="310"/>
            <ac:spMk id="1442" creationId="{3B74FAB4-DB05-CD62-171E-C1D7C6C6DF71}"/>
          </ac:spMkLst>
        </pc:spChg>
        <pc:spChg chg="mod">
          <ac:chgData name="Moritz Baldauf" userId="d2a8e088faa3b6be" providerId="LiveId" clId="{6AF36CA8-D1C8-4C56-8110-3A0F5029C282}" dt="2024-04-22T08:55:49.833" v="1078"/>
          <ac:spMkLst>
            <pc:docMk/>
            <pc:sldMk cId="0" sldId="310"/>
            <ac:spMk id="1443" creationId="{F6619DC8-3223-EE2E-0A9A-EC19EB7D4E25}"/>
          </ac:spMkLst>
        </pc:spChg>
        <pc:spChg chg="mod">
          <ac:chgData name="Moritz Baldauf" userId="d2a8e088faa3b6be" providerId="LiveId" clId="{6AF36CA8-D1C8-4C56-8110-3A0F5029C282}" dt="2024-04-22T08:55:49.833" v="1078"/>
          <ac:spMkLst>
            <pc:docMk/>
            <pc:sldMk cId="0" sldId="310"/>
            <ac:spMk id="1444" creationId="{1DFC59D7-EEC1-A07C-72BE-12CCACB7E87E}"/>
          </ac:spMkLst>
        </pc:spChg>
        <pc:spChg chg="mod">
          <ac:chgData name="Moritz Baldauf" userId="d2a8e088faa3b6be" providerId="LiveId" clId="{6AF36CA8-D1C8-4C56-8110-3A0F5029C282}" dt="2024-04-22T08:55:49.833" v="1078"/>
          <ac:spMkLst>
            <pc:docMk/>
            <pc:sldMk cId="0" sldId="310"/>
            <ac:spMk id="1445" creationId="{8E92E262-7018-95DF-F54C-EA7340731467}"/>
          </ac:spMkLst>
        </pc:spChg>
        <pc:spChg chg="mod">
          <ac:chgData name="Moritz Baldauf" userId="d2a8e088faa3b6be" providerId="LiveId" clId="{6AF36CA8-D1C8-4C56-8110-3A0F5029C282}" dt="2024-04-22T08:55:49.833" v="1078"/>
          <ac:spMkLst>
            <pc:docMk/>
            <pc:sldMk cId="0" sldId="310"/>
            <ac:spMk id="1446" creationId="{6B070558-BB87-61E5-2AEE-89625D703ED4}"/>
          </ac:spMkLst>
        </pc:spChg>
        <pc:spChg chg="mod">
          <ac:chgData name="Moritz Baldauf" userId="d2a8e088faa3b6be" providerId="LiveId" clId="{6AF36CA8-D1C8-4C56-8110-3A0F5029C282}" dt="2024-04-22T08:55:49.833" v="1078"/>
          <ac:spMkLst>
            <pc:docMk/>
            <pc:sldMk cId="0" sldId="310"/>
            <ac:spMk id="1447" creationId="{7F304EA4-FAC3-D4F7-8CA3-5BE9FB1DC403}"/>
          </ac:spMkLst>
        </pc:spChg>
        <pc:spChg chg="mod">
          <ac:chgData name="Moritz Baldauf" userId="d2a8e088faa3b6be" providerId="LiveId" clId="{6AF36CA8-D1C8-4C56-8110-3A0F5029C282}" dt="2024-04-22T08:55:49.833" v="1078"/>
          <ac:spMkLst>
            <pc:docMk/>
            <pc:sldMk cId="0" sldId="310"/>
            <ac:spMk id="1448" creationId="{5B1A885E-9D94-31D6-2BC9-025AE66583CA}"/>
          </ac:spMkLst>
        </pc:spChg>
        <pc:spChg chg="mod">
          <ac:chgData name="Moritz Baldauf" userId="d2a8e088faa3b6be" providerId="LiveId" clId="{6AF36CA8-D1C8-4C56-8110-3A0F5029C282}" dt="2024-04-22T08:55:49.833" v="1078"/>
          <ac:spMkLst>
            <pc:docMk/>
            <pc:sldMk cId="0" sldId="310"/>
            <ac:spMk id="1449" creationId="{6DB9F31E-4FA3-9D0C-6209-C67357EF76F1}"/>
          </ac:spMkLst>
        </pc:spChg>
        <pc:spChg chg="mod">
          <ac:chgData name="Moritz Baldauf" userId="d2a8e088faa3b6be" providerId="LiveId" clId="{6AF36CA8-D1C8-4C56-8110-3A0F5029C282}" dt="2024-04-22T08:55:49.833" v="1078"/>
          <ac:spMkLst>
            <pc:docMk/>
            <pc:sldMk cId="0" sldId="310"/>
            <ac:spMk id="1450" creationId="{F2984694-F95F-0335-C4AE-82A4A3A4D90D}"/>
          </ac:spMkLst>
        </pc:spChg>
        <pc:spChg chg="mod">
          <ac:chgData name="Moritz Baldauf" userId="d2a8e088faa3b6be" providerId="LiveId" clId="{6AF36CA8-D1C8-4C56-8110-3A0F5029C282}" dt="2024-04-22T08:55:49.833" v="1078"/>
          <ac:spMkLst>
            <pc:docMk/>
            <pc:sldMk cId="0" sldId="310"/>
            <ac:spMk id="1451" creationId="{14C627DD-F7C9-7B22-46A9-F092D049967C}"/>
          </ac:spMkLst>
        </pc:spChg>
        <pc:spChg chg="mod">
          <ac:chgData name="Moritz Baldauf" userId="d2a8e088faa3b6be" providerId="LiveId" clId="{6AF36CA8-D1C8-4C56-8110-3A0F5029C282}" dt="2024-04-22T08:55:49.833" v="1078"/>
          <ac:spMkLst>
            <pc:docMk/>
            <pc:sldMk cId="0" sldId="310"/>
            <ac:spMk id="1452" creationId="{80714B7B-A85B-468A-A07A-47D1EB92214B}"/>
          </ac:spMkLst>
        </pc:spChg>
        <pc:spChg chg="mod">
          <ac:chgData name="Moritz Baldauf" userId="d2a8e088faa3b6be" providerId="LiveId" clId="{6AF36CA8-D1C8-4C56-8110-3A0F5029C282}" dt="2024-04-22T08:55:49.833" v="1078"/>
          <ac:spMkLst>
            <pc:docMk/>
            <pc:sldMk cId="0" sldId="310"/>
            <ac:spMk id="1453" creationId="{EB963AC8-876A-55EE-330B-3B3F3F836120}"/>
          </ac:spMkLst>
        </pc:spChg>
        <pc:spChg chg="mod">
          <ac:chgData name="Moritz Baldauf" userId="d2a8e088faa3b6be" providerId="LiveId" clId="{6AF36CA8-D1C8-4C56-8110-3A0F5029C282}" dt="2024-04-22T08:55:49.833" v="1078"/>
          <ac:spMkLst>
            <pc:docMk/>
            <pc:sldMk cId="0" sldId="310"/>
            <ac:spMk id="1454" creationId="{39F9824F-AFE6-5775-86AB-7D9058F7103A}"/>
          </ac:spMkLst>
        </pc:spChg>
        <pc:grpChg chg="add mod">
          <ac:chgData name="Moritz Baldauf" userId="d2a8e088faa3b6be" providerId="LiveId" clId="{6AF36CA8-D1C8-4C56-8110-3A0F5029C282}" dt="2024-04-22T08:57:05.730" v="1213" actId="12788"/>
          <ac:grpSpMkLst>
            <pc:docMk/>
            <pc:sldMk cId="0" sldId="310"/>
            <ac:grpSpMk id="3" creationId="{E2897E63-D48E-B241-9989-1439CD254549}"/>
          </ac:grpSpMkLst>
        </pc:grpChg>
        <pc:grpChg chg="mod">
          <ac:chgData name="Moritz Baldauf" userId="d2a8e088faa3b6be" providerId="LiveId" clId="{6AF36CA8-D1C8-4C56-8110-3A0F5029C282}" dt="2024-04-22T08:55:49.833" v="1078"/>
          <ac:grpSpMkLst>
            <pc:docMk/>
            <pc:sldMk cId="0" sldId="310"/>
            <ac:grpSpMk id="5" creationId="{D57B49E3-1281-B83C-6994-F10A8F073568}"/>
          </ac:grpSpMkLst>
        </pc:grpChg>
        <pc:grpChg chg="mod topLvl">
          <ac:chgData name="Moritz Baldauf" userId="d2a8e088faa3b6be" providerId="LiveId" clId="{6AF36CA8-D1C8-4C56-8110-3A0F5029C282}" dt="2024-04-22T08:56:57.860" v="1211" actId="165"/>
          <ac:grpSpMkLst>
            <pc:docMk/>
            <pc:sldMk cId="0" sldId="310"/>
            <ac:grpSpMk id="1408" creationId="{00000000-0000-0000-0000-000000000000}"/>
          </ac:grpSpMkLst>
        </pc:grpChg>
        <pc:grpChg chg="add del mod">
          <ac:chgData name="Moritz Baldauf" userId="d2a8e088faa3b6be" providerId="LiveId" clId="{6AF36CA8-D1C8-4C56-8110-3A0F5029C282}" dt="2024-04-22T08:56:57.860" v="1211" actId="165"/>
          <ac:grpSpMkLst>
            <pc:docMk/>
            <pc:sldMk cId="0" sldId="310"/>
            <ac:grpSpMk id="1455" creationId="{4ED7981C-66D0-BBC1-248D-DE061DBBFBE0}"/>
          </ac:grpSpMkLst>
        </pc:grpChg>
        <pc:graphicFrameChg chg="mod">
          <ac:chgData name="Moritz Baldauf" userId="d2a8e088faa3b6be" providerId="LiveId" clId="{6AF36CA8-D1C8-4C56-8110-3A0F5029C282}" dt="2024-04-22T08:56:50.373" v="1209"/>
          <ac:graphicFrameMkLst>
            <pc:docMk/>
            <pc:sldMk cId="0" sldId="310"/>
            <ac:graphicFrameMk id="2" creationId="{57CAC3A5-1CE5-7CB5-5909-599762BDC66F}"/>
          </ac:graphicFrameMkLst>
        </pc:graphicFrameChg>
        <pc:picChg chg="mod topLvl">
          <ac:chgData name="Moritz Baldauf" userId="d2a8e088faa3b6be" providerId="LiveId" clId="{6AF36CA8-D1C8-4C56-8110-3A0F5029C282}" dt="2024-04-22T08:57:02.233" v="1212" actId="12788"/>
          <ac:picMkLst>
            <pc:docMk/>
            <pc:sldMk cId="0" sldId="310"/>
            <ac:picMk id="1413" creationId="{00000000-0000-0000-0000-000000000000}"/>
          </ac:picMkLst>
        </pc:picChg>
        <pc:cxnChg chg="mod">
          <ac:chgData name="Moritz Baldauf" userId="d2a8e088faa3b6be" providerId="LiveId" clId="{6AF36CA8-D1C8-4C56-8110-3A0F5029C282}" dt="2024-04-22T08:56:57.860" v="1211" actId="165"/>
          <ac:cxnSpMkLst>
            <pc:docMk/>
            <pc:sldMk cId="0" sldId="310"/>
            <ac:cxnSpMk id="1409" creationId="{00000000-0000-0000-0000-000000000000}"/>
          </ac:cxnSpMkLst>
        </pc:cxnChg>
        <pc:cxnChg chg="mod">
          <ac:chgData name="Moritz Baldauf" userId="d2a8e088faa3b6be" providerId="LiveId" clId="{6AF36CA8-D1C8-4C56-8110-3A0F5029C282}" dt="2024-04-22T08:56:57.860" v="1211" actId="165"/>
          <ac:cxnSpMkLst>
            <pc:docMk/>
            <pc:sldMk cId="0" sldId="310"/>
            <ac:cxnSpMk id="1410" creationId="{00000000-0000-0000-0000-000000000000}"/>
          </ac:cxnSpMkLst>
        </pc:cxnChg>
        <pc:cxnChg chg="mod">
          <ac:chgData name="Moritz Baldauf" userId="d2a8e088faa3b6be" providerId="LiveId" clId="{6AF36CA8-D1C8-4C56-8110-3A0F5029C282}" dt="2024-04-22T08:56:57.860" v="1211" actId="165"/>
          <ac:cxnSpMkLst>
            <pc:docMk/>
            <pc:sldMk cId="0" sldId="310"/>
            <ac:cxnSpMk id="1411" creationId="{00000000-0000-0000-0000-000000000000}"/>
          </ac:cxnSpMkLst>
        </pc:cxnChg>
        <pc:cxnChg chg="mod">
          <ac:chgData name="Moritz Baldauf" userId="d2a8e088faa3b6be" providerId="LiveId" clId="{6AF36CA8-D1C8-4C56-8110-3A0F5029C282}" dt="2024-04-22T08:56:57.860" v="1211" actId="165"/>
          <ac:cxnSpMkLst>
            <pc:docMk/>
            <pc:sldMk cId="0" sldId="310"/>
            <ac:cxnSpMk id="1412" creationId="{00000000-0000-0000-0000-000000000000}"/>
          </ac:cxnSpMkLst>
        </pc:cxnChg>
      </pc:sldChg>
      <pc:sldChg chg="addSp delSp modSp add mod">
        <pc:chgData name="Moritz Baldauf" userId="d2a8e088faa3b6be" providerId="LiveId" clId="{6AF36CA8-D1C8-4C56-8110-3A0F5029C282}" dt="2024-04-22T10:12:19.808" v="4059" actId="255"/>
        <pc:sldMkLst>
          <pc:docMk/>
          <pc:sldMk cId="775193827" sldId="311"/>
        </pc:sldMkLst>
        <pc:spChg chg="mod">
          <ac:chgData name="Moritz Baldauf" userId="d2a8e088faa3b6be" providerId="LiveId" clId="{6AF36CA8-D1C8-4C56-8110-3A0F5029C282}" dt="2024-04-22T10:12:19.808" v="4059" actId="255"/>
          <ac:spMkLst>
            <pc:docMk/>
            <pc:sldMk cId="775193827" sldId="311"/>
            <ac:spMk id="3" creationId="{3B9FECE5-F9BA-E961-4D17-66D7F855FB69}"/>
          </ac:spMkLst>
        </pc:spChg>
        <pc:spChg chg="mod">
          <ac:chgData name="Moritz Baldauf" userId="d2a8e088faa3b6be" providerId="LiveId" clId="{6AF36CA8-D1C8-4C56-8110-3A0F5029C282}" dt="2024-04-22T09:03:15.372" v="1284"/>
          <ac:spMkLst>
            <pc:docMk/>
            <pc:sldMk cId="775193827" sldId="311"/>
            <ac:spMk id="4" creationId="{A855D889-3C1C-DFD5-FB8F-E0EDC57FBFF5}"/>
          </ac:spMkLst>
        </pc:spChg>
        <pc:spChg chg="mod">
          <ac:chgData name="Moritz Baldauf" userId="d2a8e088faa3b6be" providerId="LiveId" clId="{6AF36CA8-D1C8-4C56-8110-3A0F5029C282}" dt="2024-04-22T09:03:15.372" v="1284"/>
          <ac:spMkLst>
            <pc:docMk/>
            <pc:sldMk cId="775193827" sldId="311"/>
            <ac:spMk id="5" creationId="{1BBFE062-DEBF-4549-7FCC-1DF265ACD000}"/>
          </ac:spMkLst>
        </pc:spChg>
        <pc:spChg chg="mod">
          <ac:chgData name="Moritz Baldauf" userId="d2a8e088faa3b6be" providerId="LiveId" clId="{6AF36CA8-D1C8-4C56-8110-3A0F5029C282}" dt="2024-04-22T09:03:15.372" v="1284"/>
          <ac:spMkLst>
            <pc:docMk/>
            <pc:sldMk cId="775193827" sldId="311"/>
            <ac:spMk id="6" creationId="{AA38E455-B12E-CD9D-4C1E-CB627FC21F24}"/>
          </ac:spMkLst>
        </pc:spChg>
        <pc:spChg chg="mod">
          <ac:chgData name="Moritz Baldauf" userId="d2a8e088faa3b6be" providerId="LiveId" clId="{6AF36CA8-D1C8-4C56-8110-3A0F5029C282}" dt="2024-04-22T09:03:15.372" v="1284"/>
          <ac:spMkLst>
            <pc:docMk/>
            <pc:sldMk cId="775193827" sldId="311"/>
            <ac:spMk id="7" creationId="{9E11954C-13E4-6826-A074-EAF6CBB503E6}"/>
          </ac:spMkLst>
        </pc:spChg>
        <pc:spChg chg="del">
          <ac:chgData name="Moritz Baldauf" userId="d2a8e088faa3b6be" providerId="LiveId" clId="{6AF36CA8-D1C8-4C56-8110-3A0F5029C282}" dt="2024-04-22T08:53:27.128" v="974" actId="478"/>
          <ac:spMkLst>
            <pc:docMk/>
            <pc:sldMk cId="775193827" sldId="311"/>
            <ac:spMk id="19" creationId="{912B4063-BB3E-007C-3407-DC5D98EB0962}"/>
          </ac:spMkLst>
        </pc:spChg>
        <pc:grpChg chg="add mod">
          <ac:chgData name="Moritz Baldauf" userId="d2a8e088faa3b6be" providerId="LiveId" clId="{6AF36CA8-D1C8-4C56-8110-3A0F5029C282}" dt="2024-04-22T09:03:15.372" v="1284"/>
          <ac:grpSpMkLst>
            <pc:docMk/>
            <pc:sldMk cId="775193827" sldId="311"/>
            <ac:grpSpMk id="2" creationId="{02DAE598-3B23-A1B7-065D-BBC1EFE524A2}"/>
          </ac:grpSpMkLst>
        </pc:grpChg>
        <pc:picChg chg="add mod">
          <ac:chgData name="Moritz Baldauf" userId="d2a8e088faa3b6be" providerId="LiveId" clId="{6AF36CA8-D1C8-4C56-8110-3A0F5029C282}" dt="2024-04-22T09:04:54.040" v="1294"/>
          <ac:picMkLst>
            <pc:docMk/>
            <pc:sldMk cId="775193827" sldId="311"/>
            <ac:picMk id="8" creationId="{F888A9A7-3428-88EC-597C-489369A57467}"/>
          </ac:picMkLst>
        </pc:picChg>
      </pc:sldChg>
      <pc:sldChg chg="addSp delSp modSp add mod">
        <pc:chgData name="Moritz Baldauf" userId="d2a8e088faa3b6be" providerId="LiveId" clId="{6AF36CA8-D1C8-4C56-8110-3A0F5029C282}" dt="2024-04-22T10:12:16.585" v="4058" actId="255"/>
        <pc:sldMkLst>
          <pc:docMk/>
          <pc:sldMk cId="1876044456" sldId="312"/>
        </pc:sldMkLst>
        <pc:spChg chg="mod">
          <ac:chgData name="Moritz Baldauf" userId="d2a8e088faa3b6be" providerId="LiveId" clId="{6AF36CA8-D1C8-4C56-8110-3A0F5029C282}" dt="2024-04-22T10:12:16.585" v="4058" actId="255"/>
          <ac:spMkLst>
            <pc:docMk/>
            <pc:sldMk cId="1876044456" sldId="312"/>
            <ac:spMk id="3" creationId="{3B9FECE5-F9BA-E961-4D17-66D7F855FB69}"/>
          </ac:spMkLst>
        </pc:spChg>
        <pc:spChg chg="add del">
          <ac:chgData name="Moritz Baldauf" userId="d2a8e088faa3b6be" providerId="LiveId" clId="{6AF36CA8-D1C8-4C56-8110-3A0F5029C282}" dt="2024-04-22T08:57:47.040" v="1217" actId="478"/>
          <ac:spMkLst>
            <pc:docMk/>
            <pc:sldMk cId="1876044456" sldId="312"/>
            <ac:spMk id="4" creationId="{34AD3CB5-EBAE-0FE7-4A6E-5B91E2141C42}"/>
          </ac:spMkLst>
        </pc:spChg>
        <pc:spChg chg="mod">
          <ac:chgData name="Moritz Baldauf" userId="d2a8e088faa3b6be" providerId="LiveId" clId="{6AF36CA8-D1C8-4C56-8110-3A0F5029C282}" dt="2024-04-22T09:03:16.343" v="1285"/>
          <ac:spMkLst>
            <pc:docMk/>
            <pc:sldMk cId="1876044456" sldId="312"/>
            <ac:spMk id="6" creationId="{8B500FDD-966E-04CB-D237-E4FE36264E05}"/>
          </ac:spMkLst>
        </pc:spChg>
        <pc:spChg chg="mod">
          <ac:chgData name="Moritz Baldauf" userId="d2a8e088faa3b6be" providerId="LiveId" clId="{6AF36CA8-D1C8-4C56-8110-3A0F5029C282}" dt="2024-04-22T09:03:16.343" v="1285"/>
          <ac:spMkLst>
            <pc:docMk/>
            <pc:sldMk cId="1876044456" sldId="312"/>
            <ac:spMk id="7" creationId="{9F5E5B23-6F3C-9A84-4F48-9B87AFFC0C93}"/>
          </ac:spMkLst>
        </pc:spChg>
        <pc:spChg chg="mod">
          <ac:chgData name="Moritz Baldauf" userId="d2a8e088faa3b6be" providerId="LiveId" clId="{6AF36CA8-D1C8-4C56-8110-3A0F5029C282}" dt="2024-04-22T09:03:16.343" v="1285"/>
          <ac:spMkLst>
            <pc:docMk/>
            <pc:sldMk cId="1876044456" sldId="312"/>
            <ac:spMk id="8" creationId="{21E0D017-9022-E3AC-2812-78C75AF98FEA}"/>
          </ac:spMkLst>
        </pc:spChg>
        <pc:spChg chg="mod">
          <ac:chgData name="Moritz Baldauf" userId="d2a8e088faa3b6be" providerId="LiveId" clId="{6AF36CA8-D1C8-4C56-8110-3A0F5029C282}" dt="2024-04-22T09:03:16.343" v="1285"/>
          <ac:spMkLst>
            <pc:docMk/>
            <pc:sldMk cId="1876044456" sldId="312"/>
            <ac:spMk id="9" creationId="{5B11BE4B-0245-CA27-2E44-EE605B8DCB3B}"/>
          </ac:spMkLst>
        </pc:spChg>
        <pc:grpChg chg="add mod">
          <ac:chgData name="Moritz Baldauf" userId="d2a8e088faa3b6be" providerId="LiveId" clId="{6AF36CA8-D1C8-4C56-8110-3A0F5029C282}" dt="2024-04-22T09:03:16.343" v="1285"/>
          <ac:grpSpMkLst>
            <pc:docMk/>
            <pc:sldMk cId="1876044456" sldId="312"/>
            <ac:grpSpMk id="5" creationId="{6D30CC6D-B19A-759E-F901-E588F6A5A205}"/>
          </ac:grpSpMkLst>
        </pc:grpChg>
        <pc:picChg chg="add mod">
          <ac:chgData name="Moritz Baldauf" userId="d2a8e088faa3b6be" providerId="LiveId" clId="{6AF36CA8-D1C8-4C56-8110-3A0F5029C282}" dt="2024-04-22T09:04:55.335" v="1295"/>
          <ac:picMkLst>
            <pc:docMk/>
            <pc:sldMk cId="1876044456" sldId="312"/>
            <ac:picMk id="10" creationId="{9FC61571-B2EA-F736-FB12-41A0CF0765BE}"/>
          </ac:picMkLst>
        </pc:picChg>
      </pc:sldChg>
      <pc:sldChg chg="addSp delSp modSp add mod">
        <pc:chgData name="Moritz Baldauf" userId="d2a8e088faa3b6be" providerId="LiveId" clId="{6AF36CA8-D1C8-4C56-8110-3A0F5029C282}" dt="2024-04-22T09:19:05.891" v="1850" actId="20577"/>
        <pc:sldMkLst>
          <pc:docMk/>
          <pc:sldMk cId="63469002" sldId="313"/>
        </pc:sldMkLst>
        <pc:spChg chg="mod">
          <ac:chgData name="Moritz Baldauf" userId="d2a8e088faa3b6be" providerId="LiveId" clId="{6AF36CA8-D1C8-4C56-8110-3A0F5029C282}" dt="2024-04-22T09:16:07.332" v="1782" actId="207"/>
          <ac:spMkLst>
            <pc:docMk/>
            <pc:sldMk cId="63469002" sldId="313"/>
            <ac:spMk id="3" creationId="{3B9FECE5-F9BA-E961-4D17-66D7F855FB69}"/>
          </ac:spMkLst>
        </pc:spChg>
        <pc:spChg chg="mod">
          <ac:chgData name="Moritz Baldauf" userId="d2a8e088faa3b6be" providerId="LiveId" clId="{6AF36CA8-D1C8-4C56-8110-3A0F5029C282}" dt="2024-04-22T09:19:05.891" v="1850" actId="20577"/>
          <ac:spMkLst>
            <pc:docMk/>
            <pc:sldMk cId="63469002" sldId="313"/>
            <ac:spMk id="6" creationId="{5FBB157F-48D1-1AC4-DEF4-7BE66E84DC87}"/>
          </ac:spMkLst>
        </pc:spChg>
        <pc:spChg chg="mod">
          <ac:chgData name="Moritz Baldauf" userId="d2a8e088faa3b6be" providerId="LiveId" clId="{6AF36CA8-D1C8-4C56-8110-3A0F5029C282}" dt="2024-04-22T09:03:17.686" v="1286"/>
          <ac:spMkLst>
            <pc:docMk/>
            <pc:sldMk cId="63469002" sldId="313"/>
            <ac:spMk id="7" creationId="{83B48E02-F7F8-1469-5BF7-DE652673D3A7}"/>
          </ac:spMkLst>
        </pc:spChg>
        <pc:spChg chg="mod">
          <ac:chgData name="Moritz Baldauf" userId="d2a8e088faa3b6be" providerId="LiveId" clId="{6AF36CA8-D1C8-4C56-8110-3A0F5029C282}" dt="2024-04-22T09:16:48.503" v="1792" actId="207"/>
          <ac:spMkLst>
            <pc:docMk/>
            <pc:sldMk cId="63469002" sldId="313"/>
            <ac:spMk id="8" creationId="{93BBD1FA-B270-E790-9A95-CFDA97EA47A2}"/>
          </ac:spMkLst>
        </pc:spChg>
        <pc:spChg chg="mod">
          <ac:chgData name="Moritz Baldauf" userId="d2a8e088faa3b6be" providerId="LiveId" clId="{6AF36CA8-D1C8-4C56-8110-3A0F5029C282}" dt="2024-04-22T09:16:53.403" v="1796" actId="1035"/>
          <ac:spMkLst>
            <pc:docMk/>
            <pc:sldMk cId="63469002" sldId="313"/>
            <ac:spMk id="9" creationId="{7BC7463B-9C72-E5EB-477D-25CDB93366B2}"/>
          </ac:spMkLst>
        </pc:spChg>
        <pc:spChg chg="mod">
          <ac:chgData name="Moritz Baldauf" userId="d2a8e088faa3b6be" providerId="LiveId" clId="{6AF36CA8-D1C8-4C56-8110-3A0F5029C282}" dt="2024-04-22T09:16:48.503" v="1792" actId="207"/>
          <ac:spMkLst>
            <pc:docMk/>
            <pc:sldMk cId="63469002" sldId="313"/>
            <ac:spMk id="10" creationId="{F0CE823A-864A-1AA1-E4E0-DC8FB6F5EBFC}"/>
          </ac:spMkLst>
        </pc:spChg>
        <pc:spChg chg="mod">
          <ac:chgData name="Moritz Baldauf" userId="d2a8e088faa3b6be" providerId="LiveId" clId="{6AF36CA8-D1C8-4C56-8110-3A0F5029C282}" dt="2024-04-22T09:16:48.503" v="1792" actId="207"/>
          <ac:spMkLst>
            <pc:docMk/>
            <pc:sldMk cId="63469002" sldId="313"/>
            <ac:spMk id="11" creationId="{DD5CAC0E-D735-7D13-73F8-1A74E8DB3C4D}"/>
          </ac:spMkLst>
        </pc:spChg>
        <pc:spChg chg="mod">
          <ac:chgData name="Moritz Baldauf" userId="d2a8e088faa3b6be" providerId="LiveId" clId="{6AF36CA8-D1C8-4C56-8110-3A0F5029C282}" dt="2024-04-22T09:03:17.686" v="1286"/>
          <ac:spMkLst>
            <pc:docMk/>
            <pc:sldMk cId="63469002" sldId="313"/>
            <ac:spMk id="13" creationId="{0E59BABB-673D-1FE1-2DC7-C4AEFDD667FA}"/>
          </ac:spMkLst>
        </pc:spChg>
        <pc:spChg chg="mod">
          <ac:chgData name="Moritz Baldauf" userId="d2a8e088faa3b6be" providerId="LiveId" clId="{6AF36CA8-D1C8-4C56-8110-3A0F5029C282}" dt="2024-04-22T09:03:17.686" v="1286"/>
          <ac:spMkLst>
            <pc:docMk/>
            <pc:sldMk cId="63469002" sldId="313"/>
            <ac:spMk id="15" creationId="{11902D99-523D-544B-821B-90D57D64D03C}"/>
          </ac:spMkLst>
        </pc:spChg>
        <pc:spChg chg="add mod">
          <ac:chgData name="Moritz Baldauf" userId="d2a8e088faa3b6be" providerId="LiveId" clId="{6AF36CA8-D1C8-4C56-8110-3A0F5029C282}" dt="2024-04-22T09:16:14.367" v="1783" actId="113"/>
          <ac:spMkLst>
            <pc:docMk/>
            <pc:sldMk cId="63469002" sldId="313"/>
            <ac:spMk id="18" creationId="{7A511B77-F55A-11BF-36EF-5D7A7CE7D8FD}"/>
          </ac:spMkLst>
        </pc:spChg>
        <pc:spChg chg="add mod">
          <ac:chgData name="Moritz Baldauf" userId="d2a8e088faa3b6be" providerId="LiveId" clId="{6AF36CA8-D1C8-4C56-8110-3A0F5029C282}" dt="2024-04-22T09:16:15.340" v="1784" actId="113"/>
          <ac:spMkLst>
            <pc:docMk/>
            <pc:sldMk cId="63469002" sldId="313"/>
            <ac:spMk id="19" creationId="{63FB0236-B4ED-FF6F-9320-6ED95093B065}"/>
          </ac:spMkLst>
        </pc:spChg>
        <pc:spChg chg="add mod topLvl">
          <ac:chgData name="Moritz Baldauf" userId="d2a8e088faa3b6be" providerId="LiveId" clId="{6AF36CA8-D1C8-4C56-8110-3A0F5029C282}" dt="2024-04-22T09:16:34.344" v="1791" actId="113"/>
          <ac:spMkLst>
            <pc:docMk/>
            <pc:sldMk cId="63469002" sldId="313"/>
            <ac:spMk id="24" creationId="{8C6A0061-5759-8031-7327-7EF918D5F88D}"/>
          </ac:spMkLst>
        </pc:spChg>
        <pc:spChg chg="add mod topLvl">
          <ac:chgData name="Moritz Baldauf" userId="d2a8e088faa3b6be" providerId="LiveId" clId="{6AF36CA8-D1C8-4C56-8110-3A0F5029C282}" dt="2024-04-22T09:16:26.138" v="1788" actId="113"/>
          <ac:spMkLst>
            <pc:docMk/>
            <pc:sldMk cId="63469002" sldId="313"/>
            <ac:spMk id="27" creationId="{FE670E52-1C94-88BB-80B2-AC021565F635}"/>
          </ac:spMkLst>
        </pc:spChg>
        <pc:spChg chg="add mod">
          <ac:chgData name="Moritz Baldauf" userId="d2a8e088faa3b6be" providerId="LiveId" clId="{6AF36CA8-D1C8-4C56-8110-3A0F5029C282}" dt="2024-04-22T09:17:50.090" v="1805" actId="208"/>
          <ac:spMkLst>
            <pc:docMk/>
            <pc:sldMk cId="63469002" sldId="313"/>
            <ac:spMk id="33" creationId="{C0D197BB-0FAB-8C2E-C4C6-B794B1EB78AD}"/>
          </ac:spMkLst>
        </pc:spChg>
        <pc:spChg chg="add mod">
          <ac:chgData name="Moritz Baldauf" userId="d2a8e088faa3b6be" providerId="LiveId" clId="{6AF36CA8-D1C8-4C56-8110-3A0F5029C282}" dt="2024-04-22T09:18:22.996" v="1816" actId="1076"/>
          <ac:spMkLst>
            <pc:docMk/>
            <pc:sldMk cId="63469002" sldId="313"/>
            <ac:spMk id="34" creationId="{BA9C1666-72DE-12C0-5A72-B54F437E0CEA}"/>
          </ac:spMkLst>
        </pc:spChg>
        <pc:spChg chg="add mod">
          <ac:chgData name="Moritz Baldauf" userId="d2a8e088faa3b6be" providerId="LiveId" clId="{6AF36CA8-D1C8-4C56-8110-3A0F5029C282}" dt="2024-04-22T09:18:21.085" v="1815" actId="1076"/>
          <ac:spMkLst>
            <pc:docMk/>
            <pc:sldMk cId="63469002" sldId="313"/>
            <ac:spMk id="35" creationId="{085B580A-99BC-2DCE-9076-1B3886E23477}"/>
          </ac:spMkLst>
        </pc:spChg>
        <pc:grpChg chg="add mod">
          <ac:chgData name="Moritz Baldauf" userId="d2a8e088faa3b6be" providerId="LiveId" clId="{6AF36CA8-D1C8-4C56-8110-3A0F5029C282}" dt="2024-04-22T09:03:17.686" v="1286"/>
          <ac:grpSpMkLst>
            <pc:docMk/>
            <pc:sldMk cId="63469002" sldId="313"/>
            <ac:grpSpMk id="4" creationId="{F4635B62-FD8E-D836-36D5-92624B5A1CE3}"/>
          </ac:grpSpMkLst>
        </pc:grpChg>
        <pc:grpChg chg="add mod">
          <ac:chgData name="Moritz Baldauf" userId="d2a8e088faa3b6be" providerId="LiveId" clId="{6AF36CA8-D1C8-4C56-8110-3A0F5029C282}" dt="2024-04-22T09:10:14.650" v="1401" actId="1076"/>
          <ac:grpSpMkLst>
            <pc:docMk/>
            <pc:sldMk cId="63469002" sldId="313"/>
            <ac:grpSpMk id="12" creationId="{4E0DAD4F-43A9-7005-2A79-B877CE80EDAD}"/>
          </ac:grpSpMkLst>
        </pc:grpChg>
        <pc:grpChg chg="add del mod">
          <ac:chgData name="Moritz Baldauf" userId="d2a8e088faa3b6be" providerId="LiveId" clId="{6AF36CA8-D1C8-4C56-8110-3A0F5029C282}" dt="2024-04-22T09:14:47.793" v="1764" actId="165"/>
          <ac:grpSpMkLst>
            <pc:docMk/>
            <pc:sldMk cId="63469002" sldId="313"/>
            <ac:grpSpMk id="29" creationId="{FB1C9B94-37E7-7B41-97FA-DDCB4D24597B}"/>
          </ac:grpSpMkLst>
        </pc:grpChg>
        <pc:grpChg chg="add del mod">
          <ac:chgData name="Moritz Baldauf" userId="d2a8e088faa3b6be" providerId="LiveId" clId="{6AF36CA8-D1C8-4C56-8110-3A0F5029C282}" dt="2024-04-22T09:14:45.475" v="1763" actId="165"/>
          <ac:grpSpMkLst>
            <pc:docMk/>
            <pc:sldMk cId="63469002" sldId="313"/>
            <ac:grpSpMk id="30" creationId="{EF48574C-24FB-7CA9-A3B5-A49E6E9A9F2C}"/>
          </ac:grpSpMkLst>
        </pc:grpChg>
        <pc:grpChg chg="add mod">
          <ac:chgData name="Moritz Baldauf" userId="d2a8e088faa3b6be" providerId="LiveId" clId="{6AF36CA8-D1C8-4C56-8110-3A0F5029C282}" dt="2024-04-22T09:15:14.824" v="1775" actId="1035"/>
          <ac:grpSpMkLst>
            <pc:docMk/>
            <pc:sldMk cId="63469002" sldId="313"/>
            <ac:grpSpMk id="31" creationId="{D80E55B9-7DAF-B5AE-6160-5C986650D29A}"/>
          </ac:grpSpMkLst>
        </pc:grpChg>
        <pc:grpChg chg="add mod">
          <ac:chgData name="Moritz Baldauf" userId="d2a8e088faa3b6be" providerId="LiveId" clId="{6AF36CA8-D1C8-4C56-8110-3A0F5029C282}" dt="2024-04-22T09:15:14.824" v="1775" actId="1035"/>
          <ac:grpSpMkLst>
            <pc:docMk/>
            <pc:sldMk cId="63469002" sldId="313"/>
            <ac:grpSpMk id="32" creationId="{272C03CA-2EB5-1733-EAB6-A29A9D399584}"/>
          </ac:grpSpMkLst>
        </pc:grpChg>
        <pc:picChg chg="add mod">
          <ac:chgData name="Moritz Baldauf" userId="d2a8e088faa3b6be" providerId="LiveId" clId="{6AF36CA8-D1C8-4C56-8110-3A0F5029C282}" dt="2024-04-22T09:12:49.260" v="1630" actId="1076"/>
          <ac:picMkLst>
            <pc:docMk/>
            <pc:sldMk cId="63469002" sldId="313"/>
            <ac:picMk id="2" creationId="{9B25E45B-7158-9B88-9DEF-51124512406D}"/>
          </ac:picMkLst>
        </pc:picChg>
        <pc:picChg chg="mod">
          <ac:chgData name="Moritz Baldauf" userId="d2a8e088faa3b6be" providerId="LiveId" clId="{6AF36CA8-D1C8-4C56-8110-3A0F5029C282}" dt="2024-04-22T09:07:30.407" v="1311" actId="1076"/>
          <ac:picMkLst>
            <pc:docMk/>
            <pc:sldMk cId="63469002" sldId="313"/>
            <ac:picMk id="5" creationId="{3FECE666-CFAF-9869-C894-8E3E66CB1D1F}"/>
          </ac:picMkLst>
        </pc:picChg>
        <pc:picChg chg="add del mod">
          <ac:chgData name="Moritz Baldauf" userId="d2a8e088faa3b6be" providerId="LiveId" clId="{6AF36CA8-D1C8-4C56-8110-3A0F5029C282}" dt="2024-04-22T09:07:15.352" v="1304" actId="478"/>
          <ac:picMkLst>
            <pc:docMk/>
            <pc:sldMk cId="63469002" sldId="313"/>
            <ac:picMk id="14" creationId="{A25F9ABF-0508-099B-FFC1-2398D4F48AC8}"/>
          </ac:picMkLst>
        </pc:picChg>
        <pc:picChg chg="add mod">
          <ac:chgData name="Moritz Baldauf" userId="d2a8e088faa3b6be" providerId="LiveId" clId="{6AF36CA8-D1C8-4C56-8110-3A0F5029C282}" dt="2024-04-22T09:04:56.277" v="1296"/>
          <ac:picMkLst>
            <pc:docMk/>
            <pc:sldMk cId="63469002" sldId="313"/>
            <ac:picMk id="17" creationId="{AB250E55-9C7A-637B-63D7-5D82BB2F7CC9}"/>
          </ac:picMkLst>
        </pc:picChg>
        <pc:picChg chg="add mod topLvl">
          <ac:chgData name="Moritz Baldauf" userId="d2a8e088faa3b6be" providerId="LiveId" clId="{6AF36CA8-D1C8-4C56-8110-3A0F5029C282}" dt="2024-04-22T09:15:07.895" v="1769" actId="164"/>
          <ac:picMkLst>
            <pc:docMk/>
            <pc:sldMk cId="63469002" sldId="313"/>
            <ac:picMk id="26" creationId="{9C4E7F12-A414-3747-86A1-5CA2008BFF0D}"/>
          </ac:picMkLst>
        </pc:picChg>
        <pc:picChg chg="add mod topLvl">
          <ac:chgData name="Moritz Baldauf" userId="d2a8e088faa3b6be" providerId="LiveId" clId="{6AF36CA8-D1C8-4C56-8110-3A0F5029C282}" dt="2024-04-22T09:15:09.277" v="1770" actId="164"/>
          <ac:picMkLst>
            <pc:docMk/>
            <pc:sldMk cId="63469002" sldId="313"/>
            <ac:picMk id="28" creationId="{2410557B-06E5-2A92-5541-7A3657A16255}"/>
          </ac:picMkLst>
        </pc:picChg>
        <pc:cxnChg chg="add mod">
          <ac:chgData name="Moritz Baldauf" userId="d2a8e088faa3b6be" providerId="LiveId" clId="{6AF36CA8-D1C8-4C56-8110-3A0F5029C282}" dt="2024-04-22T09:15:34.985" v="1778" actId="12788"/>
          <ac:cxnSpMkLst>
            <pc:docMk/>
            <pc:sldMk cId="63469002" sldId="313"/>
            <ac:cxnSpMk id="21" creationId="{986B6B5F-0E0D-18F4-6D69-6F9E097215F6}"/>
          </ac:cxnSpMkLst>
        </pc:cxnChg>
      </pc:sldChg>
      <pc:sldChg chg="addSp modSp add mod">
        <pc:chgData name="Moritz Baldauf" userId="d2a8e088faa3b6be" providerId="LiveId" clId="{6AF36CA8-D1C8-4C56-8110-3A0F5029C282}" dt="2024-04-22T10:00:59.991" v="3527" actId="6549"/>
        <pc:sldMkLst>
          <pc:docMk/>
          <pc:sldMk cId="128028646" sldId="314"/>
        </pc:sldMkLst>
        <pc:spChg chg="mod">
          <ac:chgData name="Moritz Baldauf" userId="d2a8e088faa3b6be" providerId="LiveId" clId="{6AF36CA8-D1C8-4C56-8110-3A0F5029C282}" dt="2024-04-22T10:00:59.991" v="3527" actId="6549"/>
          <ac:spMkLst>
            <pc:docMk/>
            <pc:sldMk cId="128028646" sldId="314"/>
            <ac:spMk id="3" creationId="{3B9FECE5-F9BA-E961-4D17-66D7F855FB69}"/>
          </ac:spMkLst>
        </pc:spChg>
        <pc:spChg chg="mod">
          <ac:chgData name="Moritz Baldauf" userId="d2a8e088faa3b6be" providerId="LiveId" clId="{6AF36CA8-D1C8-4C56-8110-3A0F5029C282}" dt="2024-04-22T09:03:19.565" v="1287"/>
          <ac:spMkLst>
            <pc:docMk/>
            <pc:sldMk cId="128028646" sldId="314"/>
            <ac:spMk id="4" creationId="{7871AED8-EEC7-FAA1-DEB6-AB2E5D618DBE}"/>
          </ac:spMkLst>
        </pc:spChg>
        <pc:spChg chg="mod">
          <ac:chgData name="Moritz Baldauf" userId="d2a8e088faa3b6be" providerId="LiveId" clId="{6AF36CA8-D1C8-4C56-8110-3A0F5029C282}" dt="2024-04-22T09:03:19.565" v="1287"/>
          <ac:spMkLst>
            <pc:docMk/>
            <pc:sldMk cId="128028646" sldId="314"/>
            <ac:spMk id="5" creationId="{D9559D0F-C6BC-E603-7B86-2E4B94A23887}"/>
          </ac:spMkLst>
        </pc:spChg>
        <pc:spChg chg="mod">
          <ac:chgData name="Moritz Baldauf" userId="d2a8e088faa3b6be" providerId="LiveId" clId="{6AF36CA8-D1C8-4C56-8110-3A0F5029C282}" dt="2024-04-22T09:03:19.565" v="1287"/>
          <ac:spMkLst>
            <pc:docMk/>
            <pc:sldMk cId="128028646" sldId="314"/>
            <ac:spMk id="6" creationId="{DFD359E3-EE70-DB20-E9D3-3D5485890A75}"/>
          </ac:spMkLst>
        </pc:spChg>
        <pc:spChg chg="mod">
          <ac:chgData name="Moritz Baldauf" userId="d2a8e088faa3b6be" providerId="LiveId" clId="{6AF36CA8-D1C8-4C56-8110-3A0F5029C282}" dt="2024-04-22T09:03:19.565" v="1287"/>
          <ac:spMkLst>
            <pc:docMk/>
            <pc:sldMk cId="128028646" sldId="314"/>
            <ac:spMk id="7" creationId="{9224C635-05F7-B5F2-AC23-DAF318EA59A3}"/>
          </ac:spMkLst>
        </pc:spChg>
        <pc:grpChg chg="add mod">
          <ac:chgData name="Moritz Baldauf" userId="d2a8e088faa3b6be" providerId="LiveId" clId="{6AF36CA8-D1C8-4C56-8110-3A0F5029C282}" dt="2024-04-22T09:03:19.565" v="1287"/>
          <ac:grpSpMkLst>
            <pc:docMk/>
            <pc:sldMk cId="128028646" sldId="314"/>
            <ac:grpSpMk id="2" creationId="{DAB50C87-FBE5-B63C-F127-6770BB87E875}"/>
          </ac:grpSpMkLst>
        </pc:grpChg>
        <pc:picChg chg="add mod">
          <ac:chgData name="Moritz Baldauf" userId="d2a8e088faa3b6be" providerId="LiveId" clId="{6AF36CA8-D1C8-4C56-8110-3A0F5029C282}" dt="2024-04-22T09:04:57.268" v="1297"/>
          <ac:picMkLst>
            <pc:docMk/>
            <pc:sldMk cId="128028646" sldId="314"/>
            <ac:picMk id="8" creationId="{81BC7F94-42DD-B7B2-915D-0482C54E15D9}"/>
          </ac:picMkLst>
        </pc:picChg>
      </pc:sldChg>
      <pc:sldChg chg="addSp modSp add mod">
        <pc:chgData name="Moritz Baldauf" userId="d2a8e088faa3b6be" providerId="LiveId" clId="{6AF36CA8-D1C8-4C56-8110-3A0F5029C282}" dt="2024-04-22T09:04:58.739" v="1298"/>
        <pc:sldMkLst>
          <pc:docMk/>
          <pc:sldMk cId="810315648" sldId="315"/>
        </pc:sldMkLst>
        <pc:spChg chg="mod">
          <ac:chgData name="Moritz Baldauf" userId="d2a8e088faa3b6be" providerId="LiveId" clId="{6AF36CA8-D1C8-4C56-8110-3A0F5029C282}" dt="2024-04-22T08:54:12.698" v="995"/>
          <ac:spMkLst>
            <pc:docMk/>
            <pc:sldMk cId="810315648" sldId="315"/>
            <ac:spMk id="3" creationId="{3B9FECE5-F9BA-E961-4D17-66D7F855FB69}"/>
          </ac:spMkLst>
        </pc:spChg>
        <pc:spChg chg="mod">
          <ac:chgData name="Moritz Baldauf" userId="d2a8e088faa3b6be" providerId="LiveId" clId="{6AF36CA8-D1C8-4C56-8110-3A0F5029C282}" dt="2024-04-22T09:03:21.087" v="1288"/>
          <ac:spMkLst>
            <pc:docMk/>
            <pc:sldMk cId="810315648" sldId="315"/>
            <ac:spMk id="4" creationId="{C4F7AF9C-0C56-9C95-0007-6A544B6D8325}"/>
          </ac:spMkLst>
        </pc:spChg>
        <pc:spChg chg="mod">
          <ac:chgData name="Moritz Baldauf" userId="d2a8e088faa3b6be" providerId="LiveId" clId="{6AF36CA8-D1C8-4C56-8110-3A0F5029C282}" dt="2024-04-22T09:03:21.087" v="1288"/>
          <ac:spMkLst>
            <pc:docMk/>
            <pc:sldMk cId="810315648" sldId="315"/>
            <ac:spMk id="5" creationId="{3CB36002-25EA-ADE5-587A-309096C7C2B0}"/>
          </ac:spMkLst>
        </pc:spChg>
        <pc:spChg chg="mod">
          <ac:chgData name="Moritz Baldauf" userId="d2a8e088faa3b6be" providerId="LiveId" clId="{6AF36CA8-D1C8-4C56-8110-3A0F5029C282}" dt="2024-04-22T09:03:21.087" v="1288"/>
          <ac:spMkLst>
            <pc:docMk/>
            <pc:sldMk cId="810315648" sldId="315"/>
            <ac:spMk id="6" creationId="{AB96BCF0-13EB-CBD5-8559-90746D7997AF}"/>
          </ac:spMkLst>
        </pc:spChg>
        <pc:spChg chg="mod">
          <ac:chgData name="Moritz Baldauf" userId="d2a8e088faa3b6be" providerId="LiveId" clId="{6AF36CA8-D1C8-4C56-8110-3A0F5029C282}" dt="2024-04-22T09:03:21.087" v="1288"/>
          <ac:spMkLst>
            <pc:docMk/>
            <pc:sldMk cId="810315648" sldId="315"/>
            <ac:spMk id="7" creationId="{C39E36D3-768E-B1FA-DD5E-A3622328C6CF}"/>
          </ac:spMkLst>
        </pc:spChg>
        <pc:grpChg chg="add mod">
          <ac:chgData name="Moritz Baldauf" userId="d2a8e088faa3b6be" providerId="LiveId" clId="{6AF36CA8-D1C8-4C56-8110-3A0F5029C282}" dt="2024-04-22T09:03:21.087" v="1288"/>
          <ac:grpSpMkLst>
            <pc:docMk/>
            <pc:sldMk cId="810315648" sldId="315"/>
            <ac:grpSpMk id="2" creationId="{6BF6ADB7-0D94-CDF1-03F1-6142413860E0}"/>
          </ac:grpSpMkLst>
        </pc:grpChg>
        <pc:picChg chg="add mod">
          <ac:chgData name="Moritz Baldauf" userId="d2a8e088faa3b6be" providerId="LiveId" clId="{6AF36CA8-D1C8-4C56-8110-3A0F5029C282}" dt="2024-04-22T09:04:58.739" v="1298"/>
          <ac:picMkLst>
            <pc:docMk/>
            <pc:sldMk cId="810315648" sldId="315"/>
            <ac:picMk id="8" creationId="{226EEC2D-BC28-30A5-7C60-27C7C0F72EF1}"/>
          </ac:picMkLst>
        </pc:picChg>
      </pc:sldChg>
      <pc:sldChg chg="addSp delSp modSp add mod">
        <pc:chgData name="Moritz Baldauf" userId="d2a8e088faa3b6be" providerId="LiveId" clId="{6AF36CA8-D1C8-4C56-8110-3A0F5029C282}" dt="2024-04-22T10:12:54.851" v="4200" actId="1037"/>
        <pc:sldMkLst>
          <pc:docMk/>
          <pc:sldMk cId="1338912262" sldId="316"/>
        </pc:sldMkLst>
        <pc:spChg chg="add mod">
          <ac:chgData name="Moritz Baldauf" userId="d2a8e088faa3b6be" providerId="LiveId" clId="{6AF36CA8-D1C8-4C56-8110-3A0F5029C282}" dt="2024-04-22T10:05:44.212" v="3805" actId="1076"/>
          <ac:spMkLst>
            <pc:docMk/>
            <pc:sldMk cId="1338912262" sldId="316"/>
            <ac:spMk id="3" creationId="{9A112403-561B-D4F2-20AF-B62AD7E4ECC6}"/>
          </ac:spMkLst>
        </pc:spChg>
        <pc:spChg chg="add del mod">
          <ac:chgData name="Moritz Baldauf" userId="d2a8e088faa3b6be" providerId="LiveId" clId="{6AF36CA8-D1C8-4C56-8110-3A0F5029C282}" dt="2024-04-22T10:02:18.008" v="3574" actId="478"/>
          <ac:spMkLst>
            <pc:docMk/>
            <pc:sldMk cId="1338912262" sldId="316"/>
            <ac:spMk id="4" creationId="{664B91EA-D750-68D7-CABE-98C4677E1CBA}"/>
          </ac:spMkLst>
        </pc:spChg>
        <pc:spChg chg="add del mod">
          <ac:chgData name="Moritz Baldauf" userId="d2a8e088faa3b6be" providerId="LiveId" clId="{6AF36CA8-D1C8-4C56-8110-3A0F5029C282}" dt="2024-04-22T10:02:18.008" v="3574" actId="478"/>
          <ac:spMkLst>
            <pc:docMk/>
            <pc:sldMk cId="1338912262" sldId="316"/>
            <ac:spMk id="5" creationId="{05CC6309-24EA-C270-AFB4-12ABD25F4408}"/>
          </ac:spMkLst>
        </pc:spChg>
        <pc:spChg chg="add del mod">
          <ac:chgData name="Moritz Baldauf" userId="d2a8e088faa3b6be" providerId="LiveId" clId="{6AF36CA8-D1C8-4C56-8110-3A0F5029C282}" dt="2024-04-22T10:02:18.008" v="3574" actId="478"/>
          <ac:spMkLst>
            <pc:docMk/>
            <pc:sldMk cId="1338912262" sldId="316"/>
            <ac:spMk id="6" creationId="{E1BD2772-227D-7F64-8551-F6D980C61DC6}"/>
          </ac:spMkLst>
        </pc:spChg>
        <pc:spChg chg="add del mod">
          <ac:chgData name="Moritz Baldauf" userId="d2a8e088faa3b6be" providerId="LiveId" clId="{6AF36CA8-D1C8-4C56-8110-3A0F5029C282}" dt="2024-04-22T10:02:18.008" v="3574" actId="478"/>
          <ac:spMkLst>
            <pc:docMk/>
            <pc:sldMk cId="1338912262" sldId="316"/>
            <ac:spMk id="7" creationId="{52EEAB90-B9E9-2779-A324-09FAD36CC6B6}"/>
          </ac:spMkLst>
        </pc:spChg>
        <pc:spChg chg="add del mod">
          <ac:chgData name="Moritz Baldauf" userId="d2a8e088faa3b6be" providerId="LiveId" clId="{6AF36CA8-D1C8-4C56-8110-3A0F5029C282}" dt="2024-04-22T10:02:18.008" v="3574" actId="478"/>
          <ac:spMkLst>
            <pc:docMk/>
            <pc:sldMk cId="1338912262" sldId="316"/>
            <ac:spMk id="8" creationId="{7F1792C8-F751-5581-5B29-5228FC9433F3}"/>
          </ac:spMkLst>
        </pc:spChg>
        <pc:spChg chg="add del mod">
          <ac:chgData name="Moritz Baldauf" userId="d2a8e088faa3b6be" providerId="LiveId" clId="{6AF36CA8-D1C8-4C56-8110-3A0F5029C282}" dt="2024-04-22T10:02:18.008" v="3574" actId="478"/>
          <ac:spMkLst>
            <pc:docMk/>
            <pc:sldMk cId="1338912262" sldId="316"/>
            <ac:spMk id="9" creationId="{1506C1AF-0DF0-A1A4-0EEC-AC9555DA57D8}"/>
          </ac:spMkLst>
        </pc:spChg>
        <pc:spChg chg="add del mod">
          <ac:chgData name="Moritz Baldauf" userId="d2a8e088faa3b6be" providerId="LiveId" clId="{6AF36CA8-D1C8-4C56-8110-3A0F5029C282}" dt="2024-04-22T10:02:00.142" v="3573" actId="478"/>
          <ac:spMkLst>
            <pc:docMk/>
            <pc:sldMk cId="1338912262" sldId="316"/>
            <ac:spMk id="10" creationId="{9F7B9291-4D3E-9BD2-DFE9-75D51D4BD4AB}"/>
          </ac:spMkLst>
        </pc:spChg>
        <pc:spChg chg="add del mod">
          <ac:chgData name="Moritz Baldauf" userId="d2a8e088faa3b6be" providerId="LiveId" clId="{6AF36CA8-D1C8-4C56-8110-3A0F5029C282}" dt="2024-04-22T10:02:18.008" v="3574" actId="478"/>
          <ac:spMkLst>
            <pc:docMk/>
            <pc:sldMk cId="1338912262" sldId="316"/>
            <ac:spMk id="11" creationId="{4ED0BBDA-BED4-549B-0D57-0C65C841B206}"/>
          </ac:spMkLst>
        </pc:spChg>
        <pc:spChg chg="add del mod modVis">
          <ac:chgData name="Moritz Baldauf" userId="d2a8e088faa3b6be" providerId="LiveId" clId="{6AF36CA8-D1C8-4C56-8110-3A0F5029C282}" dt="2024-04-22T10:01:30.026" v="3557"/>
          <ac:spMkLst>
            <pc:docMk/>
            <pc:sldMk cId="1338912262" sldId="316"/>
            <ac:spMk id="12" creationId="{A79927C6-AF8D-38B6-BB75-42C9267611F0}"/>
          </ac:spMkLst>
        </pc:spChg>
        <pc:spChg chg="add mod">
          <ac:chgData name="Moritz Baldauf" userId="d2a8e088faa3b6be" providerId="LiveId" clId="{6AF36CA8-D1C8-4C56-8110-3A0F5029C282}" dt="2024-04-22T10:02:21.958" v="3577" actId="14100"/>
          <ac:spMkLst>
            <pc:docMk/>
            <pc:sldMk cId="1338912262" sldId="316"/>
            <ac:spMk id="13" creationId="{95ECA636-E4D0-D28B-E228-53B9C0465133}"/>
          </ac:spMkLst>
        </pc:spChg>
        <pc:spChg chg="add mod">
          <ac:chgData name="Moritz Baldauf" userId="d2a8e088faa3b6be" providerId="LiveId" clId="{6AF36CA8-D1C8-4C56-8110-3A0F5029C282}" dt="2024-04-22T10:02:21.958" v="3577" actId="14100"/>
          <ac:spMkLst>
            <pc:docMk/>
            <pc:sldMk cId="1338912262" sldId="316"/>
            <ac:spMk id="14" creationId="{7D363585-CCF1-2626-95F0-CB0C35D1017B}"/>
          </ac:spMkLst>
        </pc:spChg>
        <pc:spChg chg="mod">
          <ac:chgData name="Moritz Baldauf" userId="d2a8e088faa3b6be" providerId="LiveId" clId="{6AF36CA8-D1C8-4C56-8110-3A0F5029C282}" dt="2024-04-22T10:12:39.526" v="4161" actId="948"/>
          <ac:spMkLst>
            <pc:docMk/>
            <pc:sldMk cId="1338912262" sldId="316"/>
            <ac:spMk id="15" creationId="{1A4CA57F-B7AD-4757-3641-3895645126AE}"/>
          </ac:spMkLst>
        </pc:spChg>
        <pc:spChg chg="add mod">
          <ac:chgData name="Moritz Baldauf" userId="d2a8e088faa3b6be" providerId="LiveId" clId="{6AF36CA8-D1C8-4C56-8110-3A0F5029C282}" dt="2024-04-22T10:02:21.958" v="3577" actId="14100"/>
          <ac:spMkLst>
            <pc:docMk/>
            <pc:sldMk cId="1338912262" sldId="316"/>
            <ac:spMk id="17" creationId="{1E40B148-F71F-F246-F425-EEF76248B364}"/>
          </ac:spMkLst>
        </pc:spChg>
        <pc:spChg chg="add mod">
          <ac:chgData name="Moritz Baldauf" userId="d2a8e088faa3b6be" providerId="LiveId" clId="{6AF36CA8-D1C8-4C56-8110-3A0F5029C282}" dt="2024-04-22T10:02:21.958" v="3577" actId="14100"/>
          <ac:spMkLst>
            <pc:docMk/>
            <pc:sldMk cId="1338912262" sldId="316"/>
            <ac:spMk id="18" creationId="{4DEE91CE-6596-DCAE-FFD7-FC1A737D44CE}"/>
          </ac:spMkLst>
        </pc:spChg>
        <pc:spChg chg="add mod">
          <ac:chgData name="Moritz Baldauf" userId="d2a8e088faa3b6be" providerId="LiveId" clId="{6AF36CA8-D1C8-4C56-8110-3A0F5029C282}" dt="2024-04-22T10:02:21.958" v="3577" actId="14100"/>
          <ac:spMkLst>
            <pc:docMk/>
            <pc:sldMk cId="1338912262" sldId="316"/>
            <ac:spMk id="19" creationId="{46C80094-86FE-AF32-B962-9C0D55AB9DFF}"/>
          </ac:spMkLst>
        </pc:spChg>
        <pc:spChg chg="add mod">
          <ac:chgData name="Moritz Baldauf" userId="d2a8e088faa3b6be" providerId="LiveId" clId="{6AF36CA8-D1C8-4C56-8110-3A0F5029C282}" dt="2024-04-22T10:02:21.958" v="3577" actId="14100"/>
          <ac:spMkLst>
            <pc:docMk/>
            <pc:sldMk cId="1338912262" sldId="316"/>
            <ac:spMk id="20" creationId="{BEB7A077-0F68-141D-902C-C843161826FA}"/>
          </ac:spMkLst>
        </pc:spChg>
        <pc:spChg chg="add mod">
          <ac:chgData name="Moritz Baldauf" userId="d2a8e088faa3b6be" providerId="LiveId" clId="{6AF36CA8-D1C8-4C56-8110-3A0F5029C282}" dt="2024-04-22T10:02:21.958" v="3577" actId="14100"/>
          <ac:spMkLst>
            <pc:docMk/>
            <pc:sldMk cId="1338912262" sldId="316"/>
            <ac:spMk id="21" creationId="{6743AAB2-DF36-6A85-3E98-57B6C0E99A54}"/>
          </ac:spMkLst>
        </pc:spChg>
        <pc:spChg chg="add mod">
          <ac:chgData name="Moritz Baldauf" userId="d2a8e088faa3b6be" providerId="LiveId" clId="{6AF36CA8-D1C8-4C56-8110-3A0F5029C282}" dt="2024-04-22T10:02:21.958" v="3577" actId="14100"/>
          <ac:spMkLst>
            <pc:docMk/>
            <pc:sldMk cId="1338912262" sldId="316"/>
            <ac:spMk id="22" creationId="{0F97E89C-6172-058A-66D6-4B896F949D67}"/>
          </ac:spMkLst>
        </pc:spChg>
        <pc:spChg chg="add mod">
          <ac:chgData name="Moritz Baldauf" userId="d2a8e088faa3b6be" providerId="LiveId" clId="{6AF36CA8-D1C8-4C56-8110-3A0F5029C282}" dt="2024-04-22T10:02:21.958" v="3577" actId="14100"/>
          <ac:spMkLst>
            <pc:docMk/>
            <pc:sldMk cId="1338912262" sldId="316"/>
            <ac:spMk id="23" creationId="{0EC7EF62-253B-D138-DC06-A0DE9F3D3B43}"/>
          </ac:spMkLst>
        </pc:spChg>
        <pc:spChg chg="add mod">
          <ac:chgData name="Moritz Baldauf" userId="d2a8e088faa3b6be" providerId="LiveId" clId="{6AF36CA8-D1C8-4C56-8110-3A0F5029C282}" dt="2024-04-22T10:02:21.958" v="3577" actId="14100"/>
          <ac:spMkLst>
            <pc:docMk/>
            <pc:sldMk cId="1338912262" sldId="316"/>
            <ac:spMk id="24" creationId="{44F9EC85-34B9-A53D-732D-42FDC13D9BD2}"/>
          </ac:spMkLst>
        </pc:spChg>
        <pc:spChg chg="add mod">
          <ac:chgData name="Moritz Baldauf" userId="d2a8e088faa3b6be" providerId="LiveId" clId="{6AF36CA8-D1C8-4C56-8110-3A0F5029C282}" dt="2024-04-22T10:02:21.958" v="3577" actId="14100"/>
          <ac:spMkLst>
            <pc:docMk/>
            <pc:sldMk cId="1338912262" sldId="316"/>
            <ac:spMk id="25" creationId="{FD7680C4-FE51-7EB6-6FEC-DC51FB4ECACC}"/>
          </ac:spMkLst>
        </pc:spChg>
        <pc:spChg chg="add mod">
          <ac:chgData name="Moritz Baldauf" userId="d2a8e088faa3b6be" providerId="LiveId" clId="{6AF36CA8-D1C8-4C56-8110-3A0F5029C282}" dt="2024-04-22T10:02:21.958" v="3577" actId="14100"/>
          <ac:spMkLst>
            <pc:docMk/>
            <pc:sldMk cId="1338912262" sldId="316"/>
            <ac:spMk id="26" creationId="{4B594F7A-3532-1DBE-0F0E-2A76BBB6DFE3}"/>
          </ac:spMkLst>
        </pc:spChg>
        <pc:spChg chg="add mod">
          <ac:chgData name="Moritz Baldauf" userId="d2a8e088faa3b6be" providerId="LiveId" clId="{6AF36CA8-D1C8-4C56-8110-3A0F5029C282}" dt="2024-04-22T10:02:21.958" v="3577" actId="14100"/>
          <ac:spMkLst>
            <pc:docMk/>
            <pc:sldMk cId="1338912262" sldId="316"/>
            <ac:spMk id="27" creationId="{76EF2D1C-3D24-63F1-58FC-D14FFB025D1F}"/>
          </ac:spMkLst>
        </pc:spChg>
        <pc:spChg chg="add mod">
          <ac:chgData name="Moritz Baldauf" userId="d2a8e088faa3b6be" providerId="LiveId" clId="{6AF36CA8-D1C8-4C56-8110-3A0F5029C282}" dt="2024-04-22T10:02:21.958" v="3577" actId="14100"/>
          <ac:spMkLst>
            <pc:docMk/>
            <pc:sldMk cId="1338912262" sldId="316"/>
            <ac:spMk id="28" creationId="{BFBDFEFE-BC49-3D4D-34DD-C6D98616BDBC}"/>
          </ac:spMkLst>
        </pc:spChg>
        <pc:spChg chg="add mod">
          <ac:chgData name="Moritz Baldauf" userId="d2a8e088faa3b6be" providerId="LiveId" clId="{6AF36CA8-D1C8-4C56-8110-3A0F5029C282}" dt="2024-04-22T10:02:21.958" v="3577" actId="14100"/>
          <ac:spMkLst>
            <pc:docMk/>
            <pc:sldMk cId="1338912262" sldId="316"/>
            <ac:spMk id="29" creationId="{600BACE9-1A1A-8350-62B6-8D35ECCC52C0}"/>
          </ac:spMkLst>
        </pc:spChg>
        <pc:spChg chg="add mod">
          <ac:chgData name="Moritz Baldauf" userId="d2a8e088faa3b6be" providerId="LiveId" clId="{6AF36CA8-D1C8-4C56-8110-3A0F5029C282}" dt="2024-04-22T10:02:21.958" v="3577" actId="14100"/>
          <ac:spMkLst>
            <pc:docMk/>
            <pc:sldMk cId="1338912262" sldId="316"/>
            <ac:spMk id="30" creationId="{032DF9E7-86B1-0509-4D6E-DC1AD8E31DDC}"/>
          </ac:spMkLst>
        </pc:spChg>
        <pc:spChg chg="add mod">
          <ac:chgData name="Moritz Baldauf" userId="d2a8e088faa3b6be" providerId="LiveId" clId="{6AF36CA8-D1C8-4C56-8110-3A0F5029C282}" dt="2024-04-22T10:02:21.958" v="3577" actId="14100"/>
          <ac:spMkLst>
            <pc:docMk/>
            <pc:sldMk cId="1338912262" sldId="316"/>
            <ac:spMk id="31" creationId="{7367DC37-1CC8-41B9-788F-A5A5E0509812}"/>
          </ac:spMkLst>
        </pc:spChg>
        <pc:spChg chg="mod">
          <ac:chgData name="Moritz Baldauf" userId="d2a8e088faa3b6be" providerId="LiveId" clId="{6AF36CA8-D1C8-4C56-8110-3A0F5029C282}" dt="2024-04-22T10:02:18.371" v="3575"/>
          <ac:spMkLst>
            <pc:docMk/>
            <pc:sldMk cId="1338912262" sldId="316"/>
            <ac:spMk id="33" creationId="{38523215-BBEC-3071-4045-4C60A3AA89D0}"/>
          </ac:spMkLst>
        </pc:spChg>
        <pc:spChg chg="mod">
          <ac:chgData name="Moritz Baldauf" userId="d2a8e088faa3b6be" providerId="LiveId" clId="{6AF36CA8-D1C8-4C56-8110-3A0F5029C282}" dt="2024-04-22T10:02:18.371" v="3575"/>
          <ac:spMkLst>
            <pc:docMk/>
            <pc:sldMk cId="1338912262" sldId="316"/>
            <ac:spMk id="34" creationId="{AE34DB5E-CD6A-40DE-711A-AF2524A83350}"/>
          </ac:spMkLst>
        </pc:spChg>
        <pc:spChg chg="add mod topLvl">
          <ac:chgData name="Moritz Baldauf" userId="d2a8e088faa3b6be" providerId="LiveId" clId="{6AF36CA8-D1C8-4C56-8110-3A0F5029C282}" dt="2024-04-22T10:12:54.851" v="4200" actId="1037"/>
          <ac:spMkLst>
            <pc:docMk/>
            <pc:sldMk cId="1338912262" sldId="316"/>
            <ac:spMk id="35" creationId="{BBDE4C0A-4484-9D1B-FB59-E66D3D301801}"/>
          </ac:spMkLst>
        </pc:spChg>
        <pc:spChg chg="add mod topLvl">
          <ac:chgData name="Moritz Baldauf" userId="d2a8e088faa3b6be" providerId="LiveId" clId="{6AF36CA8-D1C8-4C56-8110-3A0F5029C282}" dt="2024-04-22T10:12:54.851" v="4200" actId="1037"/>
          <ac:spMkLst>
            <pc:docMk/>
            <pc:sldMk cId="1338912262" sldId="316"/>
            <ac:spMk id="36" creationId="{41CB1FBE-2DD6-D4AD-D1A1-9D110ACDCCD1}"/>
          </ac:spMkLst>
        </pc:spChg>
        <pc:spChg chg="add mod topLvl">
          <ac:chgData name="Moritz Baldauf" userId="d2a8e088faa3b6be" providerId="LiveId" clId="{6AF36CA8-D1C8-4C56-8110-3A0F5029C282}" dt="2024-04-22T10:12:54.851" v="4200" actId="1037"/>
          <ac:spMkLst>
            <pc:docMk/>
            <pc:sldMk cId="1338912262" sldId="316"/>
            <ac:spMk id="37" creationId="{62A30B49-717A-3EE9-4178-CEFDE9F1F6D5}"/>
          </ac:spMkLst>
        </pc:spChg>
        <pc:spChg chg="add mod topLvl">
          <ac:chgData name="Moritz Baldauf" userId="d2a8e088faa3b6be" providerId="LiveId" clId="{6AF36CA8-D1C8-4C56-8110-3A0F5029C282}" dt="2024-04-22T10:12:54.851" v="4200" actId="1037"/>
          <ac:spMkLst>
            <pc:docMk/>
            <pc:sldMk cId="1338912262" sldId="316"/>
            <ac:spMk id="38" creationId="{C448C499-FAA0-E45B-E2C5-3B7FA9DE84BA}"/>
          </ac:spMkLst>
        </pc:spChg>
        <pc:spChg chg="add mod topLvl">
          <ac:chgData name="Moritz Baldauf" userId="d2a8e088faa3b6be" providerId="LiveId" clId="{6AF36CA8-D1C8-4C56-8110-3A0F5029C282}" dt="2024-04-22T10:12:54.851" v="4200" actId="1037"/>
          <ac:spMkLst>
            <pc:docMk/>
            <pc:sldMk cId="1338912262" sldId="316"/>
            <ac:spMk id="39" creationId="{D2667A9B-FD4C-A5F1-7B18-41FED794FA9F}"/>
          </ac:spMkLst>
        </pc:spChg>
        <pc:spChg chg="add mod topLvl">
          <ac:chgData name="Moritz Baldauf" userId="d2a8e088faa3b6be" providerId="LiveId" clId="{6AF36CA8-D1C8-4C56-8110-3A0F5029C282}" dt="2024-04-22T10:12:54.851" v="4200" actId="1037"/>
          <ac:spMkLst>
            <pc:docMk/>
            <pc:sldMk cId="1338912262" sldId="316"/>
            <ac:spMk id="40" creationId="{60D91CFF-9CBA-2F24-99D8-0FAF64377F3B}"/>
          </ac:spMkLst>
        </pc:spChg>
        <pc:spChg chg="add mod topLvl">
          <ac:chgData name="Moritz Baldauf" userId="d2a8e088faa3b6be" providerId="LiveId" clId="{6AF36CA8-D1C8-4C56-8110-3A0F5029C282}" dt="2024-04-22T10:12:54.851" v="4200" actId="1037"/>
          <ac:spMkLst>
            <pc:docMk/>
            <pc:sldMk cId="1338912262" sldId="316"/>
            <ac:spMk id="41" creationId="{A77CCAA3-D150-B7DC-8129-18AEEA89D7C5}"/>
          </ac:spMkLst>
        </pc:spChg>
        <pc:spChg chg="add mod topLvl">
          <ac:chgData name="Moritz Baldauf" userId="d2a8e088faa3b6be" providerId="LiveId" clId="{6AF36CA8-D1C8-4C56-8110-3A0F5029C282}" dt="2024-04-22T10:12:54.851" v="4200" actId="1037"/>
          <ac:spMkLst>
            <pc:docMk/>
            <pc:sldMk cId="1338912262" sldId="316"/>
            <ac:spMk id="42" creationId="{06E9EA41-952E-F88A-B975-ABDC3D08DCAA}"/>
          </ac:spMkLst>
        </pc:spChg>
        <pc:spChg chg="add mod topLvl">
          <ac:chgData name="Moritz Baldauf" userId="d2a8e088faa3b6be" providerId="LiveId" clId="{6AF36CA8-D1C8-4C56-8110-3A0F5029C282}" dt="2024-04-22T10:12:54.851" v="4200" actId="1037"/>
          <ac:spMkLst>
            <pc:docMk/>
            <pc:sldMk cId="1338912262" sldId="316"/>
            <ac:spMk id="43" creationId="{DA1A4FA0-CEB7-B041-E9E5-2C4371BAC160}"/>
          </ac:spMkLst>
        </pc:spChg>
        <pc:spChg chg="add mod topLvl">
          <ac:chgData name="Moritz Baldauf" userId="d2a8e088faa3b6be" providerId="LiveId" clId="{6AF36CA8-D1C8-4C56-8110-3A0F5029C282}" dt="2024-04-22T10:12:54.851" v="4200" actId="1037"/>
          <ac:spMkLst>
            <pc:docMk/>
            <pc:sldMk cId="1338912262" sldId="316"/>
            <ac:spMk id="44" creationId="{6A6BC5EA-E384-1EA9-DBB2-5660685D9705}"/>
          </ac:spMkLst>
        </pc:spChg>
        <pc:spChg chg="add del mod topLvl">
          <ac:chgData name="Moritz Baldauf" userId="d2a8e088faa3b6be" providerId="LiveId" clId="{6AF36CA8-D1C8-4C56-8110-3A0F5029C282}" dt="2024-04-22T10:06:31.435" v="3835" actId="478"/>
          <ac:spMkLst>
            <pc:docMk/>
            <pc:sldMk cId="1338912262" sldId="316"/>
            <ac:spMk id="45" creationId="{CFC36080-C26C-A61E-B759-3E4DD6F47D28}"/>
          </ac:spMkLst>
        </pc:spChg>
        <pc:spChg chg="add mod topLvl">
          <ac:chgData name="Moritz Baldauf" userId="d2a8e088faa3b6be" providerId="LiveId" clId="{6AF36CA8-D1C8-4C56-8110-3A0F5029C282}" dt="2024-04-22T10:12:54.851" v="4200" actId="1037"/>
          <ac:spMkLst>
            <pc:docMk/>
            <pc:sldMk cId="1338912262" sldId="316"/>
            <ac:spMk id="46" creationId="{F7DD4A1C-5556-7D55-0CC2-4B326A20455C}"/>
          </ac:spMkLst>
        </pc:spChg>
        <pc:spChg chg="add del mod topLvl">
          <ac:chgData name="Moritz Baldauf" userId="d2a8e088faa3b6be" providerId="LiveId" clId="{6AF36CA8-D1C8-4C56-8110-3A0F5029C282}" dt="2024-04-22T10:06:31.435" v="3837"/>
          <ac:spMkLst>
            <pc:docMk/>
            <pc:sldMk cId="1338912262" sldId="316"/>
            <ac:spMk id="47" creationId="{F27B928B-C100-3C87-8079-5048A9787AB0}"/>
          </ac:spMkLst>
        </pc:spChg>
        <pc:spChg chg="add mod topLvl">
          <ac:chgData name="Moritz Baldauf" userId="d2a8e088faa3b6be" providerId="LiveId" clId="{6AF36CA8-D1C8-4C56-8110-3A0F5029C282}" dt="2024-04-22T10:12:54.851" v="4200" actId="1037"/>
          <ac:spMkLst>
            <pc:docMk/>
            <pc:sldMk cId="1338912262" sldId="316"/>
            <ac:spMk id="48" creationId="{B1D82196-909F-3A90-9663-92289A5245E3}"/>
          </ac:spMkLst>
        </pc:spChg>
        <pc:spChg chg="add mod topLvl">
          <ac:chgData name="Moritz Baldauf" userId="d2a8e088faa3b6be" providerId="LiveId" clId="{6AF36CA8-D1C8-4C56-8110-3A0F5029C282}" dt="2024-04-22T10:12:54.851" v="4200" actId="1037"/>
          <ac:spMkLst>
            <pc:docMk/>
            <pc:sldMk cId="1338912262" sldId="316"/>
            <ac:spMk id="49" creationId="{9B8D106A-7373-932D-2C27-53708D456525}"/>
          </ac:spMkLst>
        </pc:spChg>
        <pc:spChg chg="add mod topLvl">
          <ac:chgData name="Moritz Baldauf" userId="d2a8e088faa3b6be" providerId="LiveId" clId="{6AF36CA8-D1C8-4C56-8110-3A0F5029C282}" dt="2024-04-22T10:12:54.851" v="4200" actId="1037"/>
          <ac:spMkLst>
            <pc:docMk/>
            <pc:sldMk cId="1338912262" sldId="316"/>
            <ac:spMk id="50" creationId="{5006890B-AEB5-70F8-8B8F-C1A53534A214}"/>
          </ac:spMkLst>
        </pc:spChg>
        <pc:spChg chg="add mod">
          <ac:chgData name="Moritz Baldauf" userId="d2a8e088faa3b6be" providerId="LiveId" clId="{6AF36CA8-D1C8-4C56-8110-3A0F5029C282}" dt="2024-04-22T10:12:54.851" v="4200" actId="1037"/>
          <ac:spMkLst>
            <pc:docMk/>
            <pc:sldMk cId="1338912262" sldId="316"/>
            <ac:spMk id="54" creationId="{14284F4E-26A9-DAC1-98E6-064B032C052E}"/>
          </ac:spMkLst>
        </pc:spChg>
        <pc:spChg chg="add mod">
          <ac:chgData name="Moritz Baldauf" userId="d2a8e088faa3b6be" providerId="LiveId" clId="{6AF36CA8-D1C8-4C56-8110-3A0F5029C282}" dt="2024-04-22T10:07:19.333" v="3846" actId="571"/>
          <ac:spMkLst>
            <pc:docMk/>
            <pc:sldMk cId="1338912262" sldId="316"/>
            <ac:spMk id="55" creationId="{000EA682-1D01-6A4D-A902-2F5DBCE42233}"/>
          </ac:spMkLst>
        </pc:spChg>
        <pc:spChg chg="add mod">
          <ac:chgData name="Moritz Baldauf" userId="d2a8e088faa3b6be" providerId="LiveId" clId="{6AF36CA8-D1C8-4C56-8110-3A0F5029C282}" dt="2024-04-22T10:07:19.333" v="3846" actId="571"/>
          <ac:spMkLst>
            <pc:docMk/>
            <pc:sldMk cId="1338912262" sldId="316"/>
            <ac:spMk id="56" creationId="{0578C34E-537C-6CB8-A441-448E78B50CB5}"/>
          </ac:spMkLst>
        </pc:spChg>
        <pc:spChg chg="add mod">
          <ac:chgData name="Moritz Baldauf" userId="d2a8e088faa3b6be" providerId="LiveId" clId="{6AF36CA8-D1C8-4C56-8110-3A0F5029C282}" dt="2024-04-22T10:07:19.333" v="3846" actId="571"/>
          <ac:spMkLst>
            <pc:docMk/>
            <pc:sldMk cId="1338912262" sldId="316"/>
            <ac:spMk id="57" creationId="{98F64C2D-92CF-2651-A6A5-E41EF67DDA45}"/>
          </ac:spMkLst>
        </pc:spChg>
        <pc:spChg chg="add mod">
          <ac:chgData name="Moritz Baldauf" userId="d2a8e088faa3b6be" providerId="LiveId" clId="{6AF36CA8-D1C8-4C56-8110-3A0F5029C282}" dt="2024-04-22T10:12:54.851" v="4200" actId="1037"/>
          <ac:spMkLst>
            <pc:docMk/>
            <pc:sldMk cId="1338912262" sldId="316"/>
            <ac:spMk id="58" creationId="{255B9362-31F8-1459-E02F-B9398CA2C26E}"/>
          </ac:spMkLst>
        </pc:spChg>
        <pc:spChg chg="add del mod modVis">
          <ac:chgData name="Moritz Baldauf" userId="d2a8e088faa3b6be" providerId="LiveId" clId="{6AF36CA8-D1C8-4C56-8110-3A0F5029C282}" dt="2024-04-22T10:12:07.571" v="4055"/>
          <ac:spMkLst>
            <pc:docMk/>
            <pc:sldMk cId="1338912262" sldId="316"/>
            <ac:spMk id="59" creationId="{05DD20A2-753E-C16A-01F5-CB1355348E4E}"/>
          </ac:spMkLst>
        </pc:spChg>
        <pc:spChg chg="add del mod modVis">
          <ac:chgData name="Moritz Baldauf" userId="d2a8e088faa3b6be" providerId="LiveId" clId="{6AF36CA8-D1C8-4C56-8110-3A0F5029C282}" dt="2024-04-22T10:12:30.334" v="4085"/>
          <ac:spMkLst>
            <pc:docMk/>
            <pc:sldMk cId="1338912262" sldId="316"/>
            <ac:spMk id="60" creationId="{AD3159E8-0525-3869-FE67-F4E5D80674A9}"/>
          </ac:spMkLst>
        </pc:spChg>
        <pc:spChg chg="add del mod modVis">
          <ac:chgData name="Moritz Baldauf" userId="d2a8e088faa3b6be" providerId="LiveId" clId="{6AF36CA8-D1C8-4C56-8110-3A0F5029C282}" dt="2024-04-22T10:12:35.567" v="4128"/>
          <ac:spMkLst>
            <pc:docMk/>
            <pc:sldMk cId="1338912262" sldId="316"/>
            <ac:spMk id="61" creationId="{F15BA11D-BAF4-48B5-F52A-EEED919D1E08}"/>
          </ac:spMkLst>
        </pc:spChg>
        <pc:spChg chg="add del mod modVis">
          <ac:chgData name="Moritz Baldauf" userId="d2a8e088faa3b6be" providerId="LiveId" clId="{6AF36CA8-D1C8-4C56-8110-3A0F5029C282}" dt="2024-04-22T10:12:36.630" v="4157"/>
          <ac:spMkLst>
            <pc:docMk/>
            <pc:sldMk cId="1338912262" sldId="316"/>
            <ac:spMk id="62" creationId="{6C93A14E-DFB0-688B-38E6-3173E58C7E7E}"/>
          </ac:spMkLst>
        </pc:spChg>
        <pc:spChg chg="add del mod modVis">
          <ac:chgData name="Moritz Baldauf" userId="d2a8e088faa3b6be" providerId="LiveId" clId="{6AF36CA8-D1C8-4C56-8110-3A0F5029C282}" dt="2024-04-22T10:12:39.549" v="4185"/>
          <ac:spMkLst>
            <pc:docMk/>
            <pc:sldMk cId="1338912262" sldId="316"/>
            <ac:spMk id="63" creationId="{6BC37ABD-6359-C82C-9BCD-012D475A5E19}"/>
          </ac:spMkLst>
        </pc:spChg>
        <pc:grpChg chg="add mod">
          <ac:chgData name="Moritz Baldauf" userId="d2a8e088faa3b6be" providerId="LiveId" clId="{6AF36CA8-D1C8-4C56-8110-3A0F5029C282}" dt="2024-04-22T10:02:21.958" v="3577" actId="14100"/>
          <ac:grpSpMkLst>
            <pc:docMk/>
            <pc:sldMk cId="1338912262" sldId="316"/>
            <ac:grpSpMk id="32" creationId="{FD4C38BA-C431-E6B6-70D9-489A6E8A1304}"/>
          </ac:grpSpMkLst>
        </pc:grpChg>
        <pc:grpChg chg="add del mod">
          <ac:chgData name="Moritz Baldauf" userId="d2a8e088faa3b6be" providerId="LiveId" clId="{6AF36CA8-D1C8-4C56-8110-3A0F5029C282}" dt="2024-04-22T10:02:47.145" v="3590" actId="165"/>
          <ac:grpSpMkLst>
            <pc:docMk/>
            <pc:sldMk cId="1338912262" sldId="316"/>
            <ac:grpSpMk id="51" creationId="{1CE9E324-9442-56BC-4FAD-979F9DC05BBF}"/>
          </ac:grpSpMkLst>
        </pc:grpChg>
        <pc:grpChg chg="add del mod">
          <ac:chgData name="Moritz Baldauf" userId="d2a8e088faa3b6be" providerId="LiveId" clId="{6AF36CA8-D1C8-4C56-8110-3A0F5029C282}" dt="2024-04-22T10:07:08.504" v="3843" actId="165"/>
          <ac:grpSpMkLst>
            <pc:docMk/>
            <pc:sldMk cId="1338912262" sldId="316"/>
            <ac:grpSpMk id="52" creationId="{4288314A-66B8-BCDF-C350-C5AF47F8AE47}"/>
          </ac:grpSpMkLst>
        </pc:grpChg>
        <pc:grpChg chg="add del mod">
          <ac:chgData name="Moritz Baldauf" userId="d2a8e088faa3b6be" providerId="LiveId" clId="{6AF36CA8-D1C8-4C56-8110-3A0F5029C282}" dt="2024-04-22T10:04:16.944" v="3655" actId="165"/>
          <ac:grpSpMkLst>
            <pc:docMk/>
            <pc:sldMk cId="1338912262" sldId="316"/>
            <ac:grpSpMk id="53" creationId="{F604FEF0-1880-4DDD-CD5E-0DA41FCEB8C8}"/>
          </ac:grpSpMkLst>
        </pc:grpChg>
        <pc:graphicFrameChg chg="mod">
          <ac:chgData name="Moritz Baldauf" userId="d2a8e088faa3b6be" providerId="LiveId" clId="{6AF36CA8-D1C8-4C56-8110-3A0F5029C282}" dt="2024-04-22T10:12:39.550" v="4187"/>
          <ac:graphicFrameMkLst>
            <pc:docMk/>
            <pc:sldMk cId="1338912262" sldId="316"/>
            <ac:graphicFrameMk id="16" creationId="{B717AB91-800D-E5AF-7DCF-9B23FFA10095}"/>
          </ac:graphicFrameMkLst>
        </pc:graphicFrameChg>
        <pc:picChg chg="add mod">
          <ac:chgData name="Moritz Baldauf" userId="d2a8e088faa3b6be" providerId="LiveId" clId="{6AF36CA8-D1C8-4C56-8110-3A0F5029C282}" dt="2024-04-22T09:04:51.041" v="1292"/>
          <ac:picMkLst>
            <pc:docMk/>
            <pc:sldMk cId="1338912262" sldId="316"/>
            <ac:picMk id="2" creationId="{A0CB0044-F2DE-FF40-AFC9-0D638A24DFBA}"/>
          </ac:picMkLst>
        </pc:picChg>
      </pc:sldChg>
      <pc:sldChg chg="addSp delSp modSp new mod modNotesTx">
        <pc:chgData name="Moritz Baldauf" userId="d2a8e088faa3b6be" providerId="LiveId" clId="{6AF36CA8-D1C8-4C56-8110-3A0F5029C282}" dt="2024-04-22T10:13:49.299" v="4202"/>
        <pc:sldMkLst>
          <pc:docMk/>
          <pc:sldMk cId="1046375524" sldId="317"/>
        </pc:sldMkLst>
        <pc:spChg chg="mod">
          <ac:chgData name="Moritz Baldauf" userId="d2a8e088faa3b6be" providerId="LiveId" clId="{6AF36CA8-D1C8-4C56-8110-3A0F5029C282}" dt="2024-04-22T09:54:03.293" v="3493" actId="948"/>
          <ac:spMkLst>
            <pc:docMk/>
            <pc:sldMk cId="1046375524" sldId="317"/>
            <ac:spMk id="2" creationId="{CD0E3A6C-A6AE-B1CC-0940-7A3C8282B373}"/>
          </ac:spMkLst>
        </pc:spChg>
        <pc:spChg chg="mod">
          <ac:chgData name="Moritz Baldauf" userId="d2a8e088faa3b6be" providerId="LiveId" clId="{6AF36CA8-D1C8-4C56-8110-3A0F5029C282}" dt="2024-04-22T09:19:31.160" v="1851"/>
          <ac:spMkLst>
            <pc:docMk/>
            <pc:sldMk cId="1046375524" sldId="317"/>
            <ac:spMk id="4" creationId="{C23EA9D2-23D9-795C-702A-AB730499B19D}"/>
          </ac:spMkLst>
        </pc:spChg>
        <pc:spChg chg="mod">
          <ac:chgData name="Moritz Baldauf" userId="d2a8e088faa3b6be" providerId="LiveId" clId="{6AF36CA8-D1C8-4C56-8110-3A0F5029C282}" dt="2024-04-22T09:19:31.160" v="1851"/>
          <ac:spMkLst>
            <pc:docMk/>
            <pc:sldMk cId="1046375524" sldId="317"/>
            <ac:spMk id="5" creationId="{581AD698-DC98-E624-BCC4-4605FEB224C9}"/>
          </ac:spMkLst>
        </pc:spChg>
        <pc:spChg chg="mod">
          <ac:chgData name="Moritz Baldauf" userId="d2a8e088faa3b6be" providerId="LiveId" clId="{6AF36CA8-D1C8-4C56-8110-3A0F5029C282}" dt="2024-04-22T09:19:31.160" v="1851"/>
          <ac:spMkLst>
            <pc:docMk/>
            <pc:sldMk cId="1046375524" sldId="317"/>
            <ac:spMk id="6" creationId="{56E46ABC-96A1-AAC8-57DE-91000036BEA0}"/>
          </ac:spMkLst>
        </pc:spChg>
        <pc:spChg chg="mod">
          <ac:chgData name="Moritz Baldauf" userId="d2a8e088faa3b6be" providerId="LiveId" clId="{6AF36CA8-D1C8-4C56-8110-3A0F5029C282}" dt="2024-04-22T09:19:31.160" v="1851"/>
          <ac:spMkLst>
            <pc:docMk/>
            <pc:sldMk cId="1046375524" sldId="317"/>
            <ac:spMk id="7" creationId="{D78B3453-4D79-1483-401E-648091DBA2AA}"/>
          </ac:spMkLst>
        </pc:spChg>
        <pc:spChg chg="add del mod modVis">
          <ac:chgData name="Moritz Baldauf" userId="d2a8e088faa3b6be" providerId="LiveId" clId="{6AF36CA8-D1C8-4C56-8110-3A0F5029C282}" dt="2024-04-22T09:19:39.960" v="1905"/>
          <ac:spMkLst>
            <pc:docMk/>
            <pc:sldMk cId="1046375524" sldId="317"/>
            <ac:spMk id="8" creationId="{D078D1CD-7B58-C634-EFD5-EBDD6B621633}"/>
          </ac:spMkLst>
        </pc:spChg>
        <pc:spChg chg="add del mod modVis">
          <ac:chgData name="Moritz Baldauf" userId="d2a8e088faa3b6be" providerId="LiveId" clId="{6AF36CA8-D1C8-4C56-8110-3A0F5029C282}" dt="2024-04-22T09:19:40.784" v="1945"/>
          <ac:spMkLst>
            <pc:docMk/>
            <pc:sldMk cId="1046375524" sldId="317"/>
            <ac:spMk id="10" creationId="{D16A1F6D-B7CE-8C33-3B88-0EB1E5FC973E}"/>
          </ac:spMkLst>
        </pc:spChg>
        <pc:spChg chg="add del mod modVis">
          <ac:chgData name="Moritz Baldauf" userId="d2a8e088faa3b6be" providerId="LiveId" clId="{6AF36CA8-D1C8-4C56-8110-3A0F5029C282}" dt="2024-04-22T09:19:41.866" v="1973"/>
          <ac:spMkLst>
            <pc:docMk/>
            <pc:sldMk cId="1046375524" sldId="317"/>
            <ac:spMk id="11" creationId="{58BF9112-1F73-63F8-DB11-39E523C725D9}"/>
          </ac:spMkLst>
        </pc:spChg>
        <pc:spChg chg="add del mod modVis">
          <ac:chgData name="Moritz Baldauf" userId="d2a8e088faa3b6be" providerId="LiveId" clId="{6AF36CA8-D1C8-4C56-8110-3A0F5029C282}" dt="2024-04-22T09:19:44.210" v="2008"/>
          <ac:spMkLst>
            <pc:docMk/>
            <pc:sldMk cId="1046375524" sldId="317"/>
            <ac:spMk id="12" creationId="{DD0E59AE-DD00-45C9-14B7-5C3CF8E9568E}"/>
          </ac:spMkLst>
        </pc:spChg>
        <pc:spChg chg="add del mod modVis">
          <ac:chgData name="Moritz Baldauf" userId="d2a8e088faa3b6be" providerId="LiveId" clId="{6AF36CA8-D1C8-4C56-8110-3A0F5029C282}" dt="2024-04-22T09:19:49.789" v="2056"/>
          <ac:spMkLst>
            <pc:docMk/>
            <pc:sldMk cId="1046375524" sldId="317"/>
            <ac:spMk id="13" creationId="{90072725-1A7E-B9B5-0639-FC1977EE8A9D}"/>
          </ac:spMkLst>
        </pc:spChg>
        <pc:spChg chg="add del mod modVis">
          <ac:chgData name="Moritz Baldauf" userId="d2a8e088faa3b6be" providerId="LiveId" clId="{6AF36CA8-D1C8-4C56-8110-3A0F5029C282}" dt="2024-04-22T09:19:52.633" v="2083"/>
          <ac:spMkLst>
            <pc:docMk/>
            <pc:sldMk cId="1046375524" sldId="317"/>
            <ac:spMk id="14" creationId="{A4B3132B-7642-20D9-BF78-5AEF84D8F402}"/>
          </ac:spMkLst>
        </pc:spChg>
        <pc:spChg chg="add del mod modVis">
          <ac:chgData name="Moritz Baldauf" userId="d2a8e088faa3b6be" providerId="LiveId" clId="{6AF36CA8-D1C8-4C56-8110-3A0F5029C282}" dt="2024-04-22T09:19:56.867" v="2135"/>
          <ac:spMkLst>
            <pc:docMk/>
            <pc:sldMk cId="1046375524" sldId="317"/>
            <ac:spMk id="15" creationId="{C0D33C8A-44B3-4360-CB22-BE0D262546BE}"/>
          </ac:spMkLst>
        </pc:spChg>
        <pc:spChg chg="add del mod modVis">
          <ac:chgData name="Moritz Baldauf" userId="d2a8e088faa3b6be" providerId="LiveId" clId="{6AF36CA8-D1C8-4C56-8110-3A0F5029C282}" dt="2024-04-22T09:20:00.284" v="2174"/>
          <ac:spMkLst>
            <pc:docMk/>
            <pc:sldMk cId="1046375524" sldId="317"/>
            <ac:spMk id="16" creationId="{F440A536-65E4-2A65-46F5-A24FEF664175}"/>
          </ac:spMkLst>
        </pc:spChg>
        <pc:spChg chg="add del mod modVis">
          <ac:chgData name="Moritz Baldauf" userId="d2a8e088faa3b6be" providerId="LiveId" clId="{6AF36CA8-D1C8-4C56-8110-3A0F5029C282}" dt="2024-04-22T09:20:03.556" v="2201"/>
          <ac:spMkLst>
            <pc:docMk/>
            <pc:sldMk cId="1046375524" sldId="317"/>
            <ac:spMk id="17" creationId="{A6C77E3E-BED9-2CC7-DE16-11092606D428}"/>
          </ac:spMkLst>
        </pc:spChg>
        <pc:spChg chg="add del mod modVis">
          <ac:chgData name="Moritz Baldauf" userId="d2a8e088faa3b6be" providerId="LiveId" clId="{6AF36CA8-D1C8-4C56-8110-3A0F5029C282}" dt="2024-04-22T09:20:05.414" v="2229"/>
          <ac:spMkLst>
            <pc:docMk/>
            <pc:sldMk cId="1046375524" sldId="317"/>
            <ac:spMk id="18" creationId="{8CE20B75-9D52-BDC7-58D7-E1D97C61C3E0}"/>
          </ac:spMkLst>
        </pc:spChg>
        <pc:spChg chg="add del mod modVis">
          <ac:chgData name="Moritz Baldauf" userId="d2a8e088faa3b6be" providerId="LiveId" clId="{6AF36CA8-D1C8-4C56-8110-3A0F5029C282}" dt="2024-04-22T09:20:08.289" v="2257"/>
          <ac:spMkLst>
            <pc:docMk/>
            <pc:sldMk cId="1046375524" sldId="317"/>
            <ac:spMk id="19" creationId="{92DB5989-D12B-724A-FFFC-399DF9F1F872}"/>
          </ac:spMkLst>
        </pc:spChg>
        <pc:spChg chg="add del mod">
          <ac:chgData name="Moritz Baldauf" userId="d2a8e088faa3b6be" providerId="LiveId" clId="{6AF36CA8-D1C8-4C56-8110-3A0F5029C282}" dt="2024-04-22T09:24:17.363" v="2399" actId="478"/>
          <ac:spMkLst>
            <pc:docMk/>
            <pc:sldMk cId="1046375524" sldId="317"/>
            <ac:spMk id="20" creationId="{8127148B-5147-4015-6CB1-0513F8C2F984}"/>
          </ac:spMkLst>
        </pc:spChg>
        <pc:spChg chg="add del mod">
          <ac:chgData name="Moritz Baldauf" userId="d2a8e088faa3b6be" providerId="LiveId" clId="{6AF36CA8-D1C8-4C56-8110-3A0F5029C282}" dt="2024-04-22T09:36:52.619" v="2704" actId="478"/>
          <ac:spMkLst>
            <pc:docMk/>
            <pc:sldMk cId="1046375524" sldId="317"/>
            <ac:spMk id="21" creationId="{FBA4D5F8-1043-14EB-5659-5CF17B9BA95F}"/>
          </ac:spMkLst>
        </pc:spChg>
        <pc:spChg chg="mod">
          <ac:chgData name="Moritz Baldauf" userId="d2a8e088faa3b6be" providerId="LiveId" clId="{6AF36CA8-D1C8-4C56-8110-3A0F5029C282}" dt="2024-04-22T09:23:36.157" v="2311"/>
          <ac:spMkLst>
            <pc:docMk/>
            <pc:sldMk cId="1046375524" sldId="317"/>
            <ac:spMk id="23" creationId="{CD9584C4-9E3B-C152-B1DE-175013293BC9}"/>
          </ac:spMkLst>
        </pc:spChg>
        <pc:spChg chg="mod">
          <ac:chgData name="Moritz Baldauf" userId="d2a8e088faa3b6be" providerId="LiveId" clId="{6AF36CA8-D1C8-4C56-8110-3A0F5029C282}" dt="2024-04-22T09:23:36.157" v="2311"/>
          <ac:spMkLst>
            <pc:docMk/>
            <pc:sldMk cId="1046375524" sldId="317"/>
            <ac:spMk id="24" creationId="{A3874A80-FFF6-CD02-7B4C-66A457A50C62}"/>
          </ac:spMkLst>
        </pc:spChg>
        <pc:spChg chg="mod">
          <ac:chgData name="Moritz Baldauf" userId="d2a8e088faa3b6be" providerId="LiveId" clId="{6AF36CA8-D1C8-4C56-8110-3A0F5029C282}" dt="2024-04-22T09:23:36.157" v="2311"/>
          <ac:spMkLst>
            <pc:docMk/>
            <pc:sldMk cId="1046375524" sldId="317"/>
            <ac:spMk id="25" creationId="{3D34901E-7303-6C7C-135D-111F415730AA}"/>
          </ac:spMkLst>
        </pc:spChg>
        <pc:spChg chg="mod">
          <ac:chgData name="Moritz Baldauf" userId="d2a8e088faa3b6be" providerId="LiveId" clId="{6AF36CA8-D1C8-4C56-8110-3A0F5029C282}" dt="2024-04-22T09:23:36.157" v="2311"/>
          <ac:spMkLst>
            <pc:docMk/>
            <pc:sldMk cId="1046375524" sldId="317"/>
            <ac:spMk id="26" creationId="{6906673F-D712-3A4A-17FD-5324D41D91AD}"/>
          </ac:spMkLst>
        </pc:spChg>
        <pc:spChg chg="add del mod">
          <ac:chgData name="Moritz Baldauf" userId="d2a8e088faa3b6be" providerId="LiveId" clId="{6AF36CA8-D1C8-4C56-8110-3A0F5029C282}" dt="2024-04-22T09:36:55.064" v="2706" actId="478"/>
          <ac:spMkLst>
            <pc:docMk/>
            <pc:sldMk cId="1046375524" sldId="317"/>
            <ac:spMk id="27" creationId="{26277B41-AD6E-A8DD-C49E-8EE7ECEF1775}"/>
          </ac:spMkLst>
        </pc:spChg>
        <pc:spChg chg="add mod">
          <ac:chgData name="Moritz Baldauf" userId="d2a8e088faa3b6be" providerId="LiveId" clId="{6AF36CA8-D1C8-4C56-8110-3A0F5029C282}" dt="2024-04-22T09:54:05.483" v="3520" actId="113"/>
          <ac:spMkLst>
            <pc:docMk/>
            <pc:sldMk cId="1046375524" sldId="317"/>
            <ac:spMk id="28" creationId="{3FFF897D-EE18-A3D8-7B2F-BF2DC5A0E014}"/>
          </ac:spMkLst>
        </pc:spChg>
        <pc:spChg chg="add del mod">
          <ac:chgData name="Moritz Baldauf" userId="d2a8e088faa3b6be" providerId="LiveId" clId="{6AF36CA8-D1C8-4C56-8110-3A0F5029C282}" dt="2024-04-22T09:29:41.965" v="2677" actId="478"/>
          <ac:spMkLst>
            <pc:docMk/>
            <pc:sldMk cId="1046375524" sldId="317"/>
            <ac:spMk id="29" creationId="{57EE0CC0-15FC-D54A-6B4E-C4DE691F4D46}"/>
          </ac:spMkLst>
        </pc:spChg>
        <pc:spChg chg="add del mod">
          <ac:chgData name="Moritz Baldauf" userId="d2a8e088faa3b6be" providerId="LiveId" clId="{6AF36CA8-D1C8-4C56-8110-3A0F5029C282}" dt="2024-04-22T09:46:57.724" v="2981" actId="478"/>
          <ac:spMkLst>
            <pc:docMk/>
            <pc:sldMk cId="1046375524" sldId="317"/>
            <ac:spMk id="31" creationId="{9E640324-A3FD-9C44-7696-E4E11690DCA6}"/>
          </ac:spMkLst>
        </pc:spChg>
        <pc:spChg chg="add del mod">
          <ac:chgData name="Moritz Baldauf" userId="d2a8e088faa3b6be" providerId="LiveId" clId="{6AF36CA8-D1C8-4C56-8110-3A0F5029C282}" dt="2024-04-22T09:45:14.044" v="2869" actId="478"/>
          <ac:spMkLst>
            <pc:docMk/>
            <pc:sldMk cId="1046375524" sldId="317"/>
            <ac:spMk id="41" creationId="{7882778E-7745-86C4-DDB7-CD9AC59E7B9F}"/>
          </ac:spMkLst>
        </pc:spChg>
        <pc:spChg chg="add del mod">
          <ac:chgData name="Moritz Baldauf" userId="d2a8e088faa3b6be" providerId="LiveId" clId="{6AF36CA8-D1C8-4C56-8110-3A0F5029C282}" dt="2024-04-22T09:47:51.502" v="2992" actId="478"/>
          <ac:spMkLst>
            <pc:docMk/>
            <pc:sldMk cId="1046375524" sldId="317"/>
            <ac:spMk id="42" creationId="{2A3521D9-4C3B-5A80-0AE1-38DF3EF7B05E}"/>
          </ac:spMkLst>
        </pc:spChg>
        <pc:spChg chg="add mod">
          <ac:chgData name="Moritz Baldauf" userId="d2a8e088faa3b6be" providerId="LiveId" clId="{6AF36CA8-D1C8-4C56-8110-3A0F5029C282}" dt="2024-04-22T09:54:22.909" v="3522" actId="1582"/>
          <ac:spMkLst>
            <pc:docMk/>
            <pc:sldMk cId="1046375524" sldId="317"/>
            <ac:spMk id="43" creationId="{B2A91068-C4A3-DB6F-CE6B-DD88D0F87E22}"/>
          </ac:spMkLst>
        </pc:spChg>
        <pc:spChg chg="add mod">
          <ac:chgData name="Moritz Baldauf" userId="d2a8e088faa3b6be" providerId="LiveId" clId="{6AF36CA8-D1C8-4C56-8110-3A0F5029C282}" dt="2024-04-22T09:52:45.500" v="3390" actId="164"/>
          <ac:spMkLst>
            <pc:docMk/>
            <pc:sldMk cId="1046375524" sldId="317"/>
            <ac:spMk id="44" creationId="{C8649BDE-17EE-FD9D-AFAF-F7C8F8354E71}"/>
          </ac:spMkLst>
        </pc:spChg>
        <pc:spChg chg="add mod">
          <ac:chgData name="Moritz Baldauf" userId="d2a8e088faa3b6be" providerId="LiveId" clId="{6AF36CA8-D1C8-4C56-8110-3A0F5029C282}" dt="2024-04-22T09:52:46.953" v="3391" actId="164"/>
          <ac:spMkLst>
            <pc:docMk/>
            <pc:sldMk cId="1046375524" sldId="317"/>
            <ac:spMk id="45" creationId="{D36E0063-D098-E436-2DC0-35C84588AF42}"/>
          </ac:spMkLst>
        </pc:spChg>
        <pc:spChg chg="add mod">
          <ac:chgData name="Moritz Baldauf" userId="d2a8e088faa3b6be" providerId="LiveId" clId="{6AF36CA8-D1C8-4C56-8110-3A0F5029C282}" dt="2024-04-22T09:51:37.083" v="3312" actId="6549"/>
          <ac:spMkLst>
            <pc:docMk/>
            <pc:sldMk cId="1046375524" sldId="317"/>
            <ac:spMk id="46" creationId="{3C8F98B3-CBB0-665E-B2BB-35B25D103502}"/>
          </ac:spMkLst>
        </pc:spChg>
        <pc:spChg chg="add mod">
          <ac:chgData name="Moritz Baldauf" userId="d2a8e088faa3b6be" providerId="LiveId" clId="{6AF36CA8-D1C8-4C56-8110-3A0F5029C282}" dt="2024-04-22T09:54:08.762" v="3521" actId="113"/>
          <ac:spMkLst>
            <pc:docMk/>
            <pc:sldMk cId="1046375524" sldId="317"/>
            <ac:spMk id="47" creationId="{D703D318-31B3-5CC4-3845-7F74026EAF38}"/>
          </ac:spMkLst>
        </pc:spChg>
        <pc:spChg chg="mod">
          <ac:chgData name="Moritz Baldauf" userId="d2a8e088faa3b6be" providerId="LiveId" clId="{6AF36CA8-D1C8-4C56-8110-3A0F5029C282}" dt="2024-04-22T09:52:52.908" v="3405" actId="571"/>
          <ac:spMkLst>
            <pc:docMk/>
            <pc:sldMk cId="1046375524" sldId="317"/>
            <ac:spMk id="52" creationId="{35C11481-B2B0-C772-F328-AE685A8850CC}"/>
          </ac:spMkLst>
        </pc:spChg>
        <pc:spChg chg="mod">
          <ac:chgData name="Moritz Baldauf" userId="d2a8e088faa3b6be" providerId="LiveId" clId="{6AF36CA8-D1C8-4C56-8110-3A0F5029C282}" dt="2024-04-22T09:52:52.908" v="3405" actId="571"/>
          <ac:spMkLst>
            <pc:docMk/>
            <pc:sldMk cId="1046375524" sldId="317"/>
            <ac:spMk id="55" creationId="{6C4CD163-E147-F31B-A39D-20665274352E}"/>
          </ac:spMkLst>
        </pc:spChg>
        <pc:spChg chg="add del mod modVis">
          <ac:chgData name="Moritz Baldauf" userId="d2a8e088faa3b6be" providerId="LiveId" clId="{6AF36CA8-D1C8-4C56-8110-3A0F5029C282}" dt="2024-04-22T09:54:03.332" v="3517"/>
          <ac:spMkLst>
            <pc:docMk/>
            <pc:sldMk cId="1046375524" sldId="317"/>
            <ac:spMk id="56" creationId="{D3FAE94D-20F7-7554-CA3A-0E6E325E8B26}"/>
          </ac:spMkLst>
        </pc:spChg>
        <pc:grpChg chg="add mod">
          <ac:chgData name="Moritz Baldauf" userId="d2a8e088faa3b6be" providerId="LiveId" clId="{6AF36CA8-D1C8-4C56-8110-3A0F5029C282}" dt="2024-04-22T09:19:31.160" v="1851"/>
          <ac:grpSpMkLst>
            <pc:docMk/>
            <pc:sldMk cId="1046375524" sldId="317"/>
            <ac:grpSpMk id="3" creationId="{9B79F974-20A5-4A43-B340-0B7BD2796BD6}"/>
          </ac:grpSpMkLst>
        </pc:grpChg>
        <pc:grpChg chg="add mod">
          <ac:chgData name="Moritz Baldauf" userId="d2a8e088faa3b6be" providerId="LiveId" clId="{6AF36CA8-D1C8-4C56-8110-3A0F5029C282}" dt="2024-04-22T09:23:36.157" v="2311"/>
          <ac:grpSpMkLst>
            <pc:docMk/>
            <pc:sldMk cId="1046375524" sldId="317"/>
            <ac:grpSpMk id="22" creationId="{4457D37B-9011-74A6-D763-079E5F36FDFE}"/>
          </ac:grpSpMkLst>
        </pc:grpChg>
        <pc:grpChg chg="add mod">
          <ac:chgData name="Moritz Baldauf" userId="d2a8e088faa3b6be" providerId="LiveId" clId="{6AF36CA8-D1C8-4C56-8110-3A0F5029C282}" dt="2024-04-22T09:53:20.324" v="3430" actId="1036"/>
          <ac:grpSpMkLst>
            <pc:docMk/>
            <pc:sldMk cId="1046375524" sldId="317"/>
            <ac:grpSpMk id="48" creationId="{ACFF1B91-AA9F-105D-83BD-81C1037B9F1E}"/>
          </ac:grpSpMkLst>
        </pc:grpChg>
        <pc:grpChg chg="add mod">
          <ac:chgData name="Moritz Baldauf" userId="d2a8e088faa3b6be" providerId="LiveId" clId="{6AF36CA8-D1C8-4C56-8110-3A0F5029C282}" dt="2024-04-22T09:53:20.324" v="3430" actId="1036"/>
          <ac:grpSpMkLst>
            <pc:docMk/>
            <pc:sldMk cId="1046375524" sldId="317"/>
            <ac:grpSpMk id="49" creationId="{A5FEFE22-13D1-D6FF-B1EE-8DD4A6806A37}"/>
          </ac:grpSpMkLst>
        </pc:grpChg>
        <pc:grpChg chg="add mod">
          <ac:chgData name="Moritz Baldauf" userId="d2a8e088faa3b6be" providerId="LiveId" clId="{6AF36CA8-D1C8-4C56-8110-3A0F5029C282}" dt="2024-04-22T09:52:52.908" v="3405" actId="571"/>
          <ac:grpSpMkLst>
            <pc:docMk/>
            <pc:sldMk cId="1046375524" sldId="317"/>
            <ac:grpSpMk id="50" creationId="{B8ED0F52-A059-C59B-5AFC-1E6F0313B987}"/>
          </ac:grpSpMkLst>
        </pc:grpChg>
        <pc:grpChg chg="add mod">
          <ac:chgData name="Moritz Baldauf" userId="d2a8e088faa3b6be" providerId="LiveId" clId="{6AF36CA8-D1C8-4C56-8110-3A0F5029C282}" dt="2024-04-22T09:52:52.908" v="3405" actId="571"/>
          <ac:grpSpMkLst>
            <pc:docMk/>
            <pc:sldMk cId="1046375524" sldId="317"/>
            <ac:grpSpMk id="53" creationId="{A7AFD2CB-7BBB-344E-A921-B28648A3EE17}"/>
          </ac:grpSpMkLst>
        </pc:grpChg>
        <pc:graphicFrameChg chg="add mod ord modVis replST">
          <ac:chgData name="Moritz Baldauf" userId="d2a8e088faa3b6be" providerId="LiveId" clId="{6AF36CA8-D1C8-4C56-8110-3A0F5029C282}" dt="2024-04-22T09:54:03.334" v="3519"/>
          <ac:graphicFrameMkLst>
            <pc:docMk/>
            <pc:sldMk cId="1046375524" sldId="317"/>
            <ac:graphicFrameMk id="9" creationId="{7DACE286-0BCB-DB8B-FD8A-28DB4D233232}"/>
          </ac:graphicFrameMkLst>
        </pc:graphicFrameChg>
        <pc:picChg chg="add del mod">
          <ac:chgData name="Moritz Baldauf" userId="d2a8e088faa3b6be" providerId="LiveId" clId="{6AF36CA8-D1C8-4C56-8110-3A0F5029C282}" dt="2024-04-22T09:41:09.745" v="2716" actId="478"/>
          <ac:picMkLst>
            <pc:docMk/>
            <pc:sldMk cId="1046375524" sldId="317"/>
            <ac:picMk id="33" creationId="{E7541468-20AB-E1A4-999C-1C32366743BD}"/>
          </ac:picMkLst>
        </pc:picChg>
        <pc:picChg chg="add mod">
          <ac:chgData name="Moritz Baldauf" userId="d2a8e088faa3b6be" providerId="LiveId" clId="{6AF36CA8-D1C8-4C56-8110-3A0F5029C282}" dt="2024-04-22T09:52:45.500" v="3390" actId="164"/>
          <ac:picMkLst>
            <pc:docMk/>
            <pc:sldMk cId="1046375524" sldId="317"/>
            <ac:picMk id="35" creationId="{E62D8C78-8321-9F1A-D9EE-F345F9C95ABA}"/>
          </ac:picMkLst>
        </pc:picChg>
        <pc:picChg chg="add mod">
          <ac:chgData name="Moritz Baldauf" userId="d2a8e088faa3b6be" providerId="LiveId" clId="{6AF36CA8-D1C8-4C56-8110-3A0F5029C282}" dt="2024-04-22T09:52:46.953" v="3391" actId="164"/>
          <ac:picMkLst>
            <pc:docMk/>
            <pc:sldMk cId="1046375524" sldId="317"/>
            <ac:picMk id="37" creationId="{B615B2A0-4041-11D3-81B0-F4091C58257C}"/>
          </ac:picMkLst>
        </pc:picChg>
        <pc:picChg chg="add mod">
          <ac:chgData name="Moritz Baldauf" userId="d2a8e088faa3b6be" providerId="LiveId" clId="{6AF36CA8-D1C8-4C56-8110-3A0F5029C282}" dt="2024-04-22T09:43:09.937" v="2801" actId="571"/>
          <ac:picMkLst>
            <pc:docMk/>
            <pc:sldMk cId="1046375524" sldId="317"/>
            <ac:picMk id="38" creationId="{38B9D853-ECD0-7DD8-8CBE-631903C292AE}"/>
          </ac:picMkLst>
        </pc:picChg>
        <pc:picChg chg="add mod">
          <ac:chgData name="Moritz Baldauf" userId="d2a8e088faa3b6be" providerId="LiveId" clId="{6AF36CA8-D1C8-4C56-8110-3A0F5029C282}" dt="2024-04-22T09:43:09.937" v="2801" actId="571"/>
          <ac:picMkLst>
            <pc:docMk/>
            <pc:sldMk cId="1046375524" sldId="317"/>
            <ac:picMk id="39" creationId="{F32D8A40-0048-01EC-CF7A-902B5D81BB82}"/>
          </ac:picMkLst>
        </pc:picChg>
        <pc:picChg chg="add del mod">
          <ac:chgData name="Moritz Baldauf" userId="d2a8e088faa3b6be" providerId="LiveId" clId="{6AF36CA8-D1C8-4C56-8110-3A0F5029C282}" dt="2024-04-22T09:45:15.126" v="2870" actId="478"/>
          <ac:picMkLst>
            <pc:docMk/>
            <pc:sldMk cId="1046375524" sldId="317"/>
            <ac:picMk id="40" creationId="{639D7239-9FE5-C46E-9200-C42A7C3BB943}"/>
          </ac:picMkLst>
        </pc:picChg>
        <pc:picChg chg="mod">
          <ac:chgData name="Moritz Baldauf" userId="d2a8e088faa3b6be" providerId="LiveId" clId="{6AF36CA8-D1C8-4C56-8110-3A0F5029C282}" dt="2024-04-22T09:52:52.908" v="3405" actId="571"/>
          <ac:picMkLst>
            <pc:docMk/>
            <pc:sldMk cId="1046375524" sldId="317"/>
            <ac:picMk id="51" creationId="{1DC5444D-DC0D-594A-0858-FB12564263CD}"/>
          </ac:picMkLst>
        </pc:picChg>
        <pc:picChg chg="mod">
          <ac:chgData name="Moritz Baldauf" userId="d2a8e088faa3b6be" providerId="LiveId" clId="{6AF36CA8-D1C8-4C56-8110-3A0F5029C282}" dt="2024-04-22T09:52:52.908" v="3405" actId="571"/>
          <ac:picMkLst>
            <pc:docMk/>
            <pc:sldMk cId="1046375524" sldId="317"/>
            <ac:picMk id="54" creationId="{E0B31AB2-99C8-FDE2-93B7-DE6B06E68F5C}"/>
          </ac:picMkLst>
        </pc:picChg>
        <pc:picChg chg="add mod">
          <ac:chgData name="Moritz Baldauf" userId="d2a8e088faa3b6be" providerId="LiveId" clId="{6AF36CA8-D1C8-4C56-8110-3A0F5029C282}" dt="2024-04-22T10:13:49.299" v="4202"/>
          <ac:picMkLst>
            <pc:docMk/>
            <pc:sldMk cId="1046375524" sldId="317"/>
            <ac:picMk id="57" creationId="{881AD43C-1C29-4332-EEE6-71AF36B418DA}"/>
          </ac:picMkLst>
        </pc:picChg>
        <pc:picChg chg="add del mod">
          <ac:chgData name="Moritz Baldauf" userId="d2a8e088faa3b6be" providerId="LiveId" clId="{6AF36CA8-D1C8-4C56-8110-3A0F5029C282}" dt="2024-04-22T09:44:47.839" v="2839" actId="478"/>
          <ac:picMkLst>
            <pc:docMk/>
            <pc:sldMk cId="1046375524" sldId="317"/>
            <ac:picMk id="1026" creationId="{65180493-7DBC-CDFE-7BC8-CAF291F88C2D}"/>
          </ac:picMkLst>
        </pc:picChg>
      </pc:sldChg>
      <pc:sldMasterChg chg="setBg delSldLayout modSldLayout">
        <pc:chgData name="Moritz Baldauf" userId="d2a8e088faa3b6be" providerId="LiveId" clId="{6AF36CA8-D1C8-4C56-8110-3A0F5029C282}" dt="2024-04-22T10:13:02.162" v="4201" actId="2696"/>
        <pc:sldMasterMkLst>
          <pc:docMk/>
          <pc:sldMasterMk cId="0" sldId="2147483676"/>
        </pc:sldMasterMkLst>
        <pc:sldLayoutChg chg="addSp delSp modSp mod setBg">
          <pc:chgData name="Moritz Baldauf" userId="d2a8e088faa3b6be" providerId="LiveId" clId="{6AF36CA8-D1C8-4C56-8110-3A0F5029C282}" dt="2024-04-22T08:55:48.109" v="1077" actId="478"/>
          <pc:sldLayoutMkLst>
            <pc:docMk/>
            <pc:sldMasterMk cId="0" sldId="2147483676"/>
            <pc:sldLayoutMk cId="0" sldId="2147483648"/>
          </pc:sldLayoutMkLst>
          <pc:spChg chg="mod">
            <ac:chgData name="Moritz Baldauf" userId="d2a8e088faa3b6be" providerId="LiveId" clId="{6AF36CA8-D1C8-4C56-8110-3A0F5029C282}" dt="2024-04-22T08:55:25.677" v="1029" actId="12788"/>
            <ac:spMkLst>
              <pc:docMk/>
              <pc:sldMasterMk cId="0" sldId="2147483676"/>
              <pc:sldLayoutMk cId="0" sldId="2147483648"/>
              <ac:spMk id="10" creationId="{00000000-0000-0000-0000-000000000000}"/>
            </ac:spMkLst>
          </pc:spChg>
          <pc:spChg chg="mod">
            <ac:chgData name="Moritz Baldauf" userId="d2a8e088faa3b6be" providerId="LiveId" clId="{6AF36CA8-D1C8-4C56-8110-3A0F5029C282}" dt="2024-04-22T08:55:25.677" v="1029" actId="12788"/>
            <ac:spMkLst>
              <pc:docMk/>
              <pc:sldMasterMk cId="0" sldId="2147483676"/>
              <pc:sldLayoutMk cId="0" sldId="2147483648"/>
              <ac:spMk id="11" creationId="{00000000-0000-0000-0000-000000000000}"/>
            </ac:spMkLst>
          </pc:spChg>
          <pc:grpChg chg="del mod">
            <ac:chgData name="Moritz Baldauf" userId="d2a8e088faa3b6be" providerId="LiveId" clId="{6AF36CA8-D1C8-4C56-8110-3A0F5029C282}" dt="2024-04-22T08:55:48.109" v="1077" actId="478"/>
            <ac:grpSpMkLst>
              <pc:docMk/>
              <pc:sldMasterMk cId="0" sldId="2147483676"/>
              <pc:sldLayoutMk cId="0" sldId="2147483648"/>
              <ac:grpSpMk id="12" creationId="{00000000-0000-0000-0000-000000000000}"/>
            </ac:grpSpMkLst>
          </pc:grpChg>
          <pc:grpChg chg="del">
            <ac:chgData name="Moritz Baldauf" userId="d2a8e088faa3b6be" providerId="LiveId" clId="{6AF36CA8-D1C8-4C56-8110-3A0F5029C282}" dt="2024-04-22T08:54:48.827" v="1008" actId="478"/>
            <ac:grpSpMkLst>
              <pc:docMk/>
              <pc:sldMasterMk cId="0" sldId="2147483676"/>
              <pc:sldLayoutMk cId="0" sldId="2147483648"/>
              <ac:grpSpMk id="79" creationId="{00000000-0000-0000-0000-000000000000}"/>
            </ac:grpSpMkLst>
          </pc:grpChg>
          <pc:grpChg chg="del">
            <ac:chgData name="Moritz Baldauf" userId="d2a8e088faa3b6be" providerId="LiveId" clId="{6AF36CA8-D1C8-4C56-8110-3A0F5029C282}" dt="2024-04-22T08:54:46.596" v="1007" actId="478"/>
            <ac:grpSpMkLst>
              <pc:docMk/>
              <pc:sldMasterMk cId="0" sldId="2147483676"/>
              <pc:sldLayoutMk cId="0" sldId="2147483648"/>
              <ac:grpSpMk id="89" creationId="{00000000-0000-0000-0000-000000000000}"/>
            </ac:grpSpMkLst>
          </pc:grpChg>
          <pc:graphicFrameChg chg="add mod ord modVis replST">
            <ac:chgData name="Moritz Baldauf" userId="d2a8e088faa3b6be" providerId="LiveId" clId="{6AF36CA8-D1C8-4C56-8110-3A0F5029C282}" dt="2024-04-22T08:55:26.185" v="1033"/>
            <ac:graphicFrameMkLst>
              <pc:docMk/>
              <pc:sldMasterMk cId="0" sldId="2147483676"/>
              <pc:sldLayoutMk cId="0" sldId="2147483648"/>
              <ac:graphicFrameMk id="2" creationId="{1134F580-6649-3049-8C9E-18DAD03076D9}"/>
            </ac:graphicFrameMkLst>
          </pc:graphicFrameChg>
        </pc:sldLayoutChg>
        <pc:sldLayoutChg chg="setBg">
          <pc:chgData name="Moritz Baldauf" userId="d2a8e088faa3b6be" providerId="LiveId" clId="{6AF36CA8-D1C8-4C56-8110-3A0F5029C282}" dt="2024-04-22T08:22:23.936" v="9"/>
          <pc:sldLayoutMkLst>
            <pc:docMk/>
            <pc:sldMasterMk cId="0" sldId="2147483676"/>
            <pc:sldLayoutMk cId="0" sldId="2147483649"/>
          </pc:sldLayoutMkLst>
        </pc:sldLayoutChg>
        <pc:sldLayoutChg chg="setBg">
          <pc:chgData name="Moritz Baldauf" userId="d2a8e088faa3b6be" providerId="LiveId" clId="{6AF36CA8-D1C8-4C56-8110-3A0F5029C282}" dt="2024-04-22T08:22:23.936" v="9"/>
          <pc:sldLayoutMkLst>
            <pc:docMk/>
            <pc:sldMasterMk cId="0" sldId="2147483676"/>
            <pc:sldLayoutMk cId="0" sldId="2147483650"/>
          </pc:sldLayoutMkLst>
        </pc:sldLayoutChg>
        <pc:sldLayoutChg chg="setBg">
          <pc:chgData name="Moritz Baldauf" userId="d2a8e088faa3b6be" providerId="LiveId" clId="{6AF36CA8-D1C8-4C56-8110-3A0F5029C282}" dt="2024-04-22T08:22:23.936" v="9"/>
          <pc:sldLayoutMkLst>
            <pc:docMk/>
            <pc:sldMasterMk cId="0" sldId="2147483676"/>
            <pc:sldLayoutMk cId="0" sldId="2147483651"/>
          </pc:sldLayoutMkLst>
        </pc:sldLayoutChg>
        <pc:sldLayoutChg chg="addSp delSp modSp mod setBg">
          <pc:chgData name="Moritz Baldauf" userId="d2a8e088faa3b6be" providerId="LiveId" clId="{6AF36CA8-D1C8-4C56-8110-3A0F5029C282}" dt="2024-04-22T08:53:12.843" v="972"/>
          <pc:sldLayoutMkLst>
            <pc:docMk/>
            <pc:sldMasterMk cId="0" sldId="2147483676"/>
            <pc:sldLayoutMk cId="0" sldId="2147483652"/>
          </pc:sldLayoutMkLst>
          <pc:spChg chg="add del mod">
            <ac:chgData name="Moritz Baldauf" userId="d2a8e088faa3b6be" providerId="LiveId" clId="{6AF36CA8-D1C8-4C56-8110-3A0F5029C282}" dt="2024-04-22T08:28:01.542" v="88" actId="478"/>
            <ac:spMkLst>
              <pc:docMk/>
              <pc:sldMasterMk cId="0" sldId="2147483676"/>
              <pc:sldLayoutMk cId="0" sldId="2147483652"/>
              <ac:spMk id="3" creationId="{1510071E-8301-BC35-6A70-A8B1D48EAB7E}"/>
            </ac:spMkLst>
          </pc:spChg>
          <pc:spChg chg="add mod">
            <ac:chgData name="Moritz Baldauf" userId="d2a8e088faa3b6be" providerId="LiveId" clId="{6AF36CA8-D1C8-4C56-8110-3A0F5029C282}" dt="2024-04-22T08:53:02.088" v="964" actId="1038"/>
            <ac:spMkLst>
              <pc:docMk/>
              <pc:sldMasterMk cId="0" sldId="2147483676"/>
              <pc:sldLayoutMk cId="0" sldId="2147483652"/>
              <ac:spMk id="4" creationId="{8A0E0A33-F9C8-7B33-CA92-77AB03200BD2}"/>
            </ac:spMkLst>
          </pc:spChg>
          <pc:spChg chg="add mod">
            <ac:chgData name="Moritz Baldauf" userId="d2a8e088faa3b6be" providerId="LiveId" clId="{6AF36CA8-D1C8-4C56-8110-3A0F5029C282}" dt="2024-04-22T08:53:02.088" v="964" actId="1038"/>
            <ac:spMkLst>
              <pc:docMk/>
              <pc:sldMasterMk cId="0" sldId="2147483676"/>
              <pc:sldLayoutMk cId="0" sldId="2147483652"/>
              <ac:spMk id="5" creationId="{28A33E81-5FB9-E93C-A2A2-A367AD05ACB7}"/>
            </ac:spMkLst>
          </pc:spChg>
          <pc:spChg chg="add mod">
            <ac:chgData name="Moritz Baldauf" userId="d2a8e088faa3b6be" providerId="LiveId" clId="{6AF36CA8-D1C8-4C56-8110-3A0F5029C282}" dt="2024-04-22T08:53:02.088" v="964" actId="1038"/>
            <ac:spMkLst>
              <pc:docMk/>
              <pc:sldMasterMk cId="0" sldId="2147483676"/>
              <pc:sldLayoutMk cId="0" sldId="2147483652"/>
              <ac:spMk id="6" creationId="{9B123ADC-AFDA-CA8C-55F0-2D686907E8FA}"/>
            </ac:spMkLst>
          </pc:spChg>
          <pc:spChg chg="add mod">
            <ac:chgData name="Moritz Baldauf" userId="d2a8e088faa3b6be" providerId="LiveId" clId="{6AF36CA8-D1C8-4C56-8110-3A0F5029C282}" dt="2024-04-22T08:53:02.088" v="964" actId="1038"/>
            <ac:spMkLst>
              <pc:docMk/>
              <pc:sldMasterMk cId="0" sldId="2147483676"/>
              <pc:sldLayoutMk cId="0" sldId="2147483652"/>
              <ac:spMk id="7" creationId="{15AF7BBF-3EBF-38D7-8A92-F3FBEF06A444}"/>
            </ac:spMkLst>
          </pc:spChg>
          <pc:spChg chg="add mod">
            <ac:chgData name="Moritz Baldauf" userId="d2a8e088faa3b6be" providerId="LiveId" clId="{6AF36CA8-D1C8-4C56-8110-3A0F5029C282}" dt="2024-04-22T08:52:44.525" v="931" actId="571"/>
            <ac:spMkLst>
              <pc:docMk/>
              <pc:sldMasterMk cId="0" sldId="2147483676"/>
              <pc:sldLayoutMk cId="0" sldId="2147483652"/>
              <ac:spMk id="8" creationId="{799C122B-C29D-3AA2-F6AD-35AE17AD27CF}"/>
            </ac:spMkLst>
          </pc:spChg>
          <pc:spChg chg="add mod">
            <ac:chgData name="Moritz Baldauf" userId="d2a8e088faa3b6be" providerId="LiveId" clId="{6AF36CA8-D1C8-4C56-8110-3A0F5029C282}" dt="2024-04-22T08:52:44.525" v="931" actId="571"/>
            <ac:spMkLst>
              <pc:docMk/>
              <pc:sldMasterMk cId="0" sldId="2147483676"/>
              <pc:sldLayoutMk cId="0" sldId="2147483652"/>
              <ac:spMk id="9" creationId="{AB6E6D1B-DB88-EC65-6CC9-AA015E136D24}"/>
            </ac:spMkLst>
          </pc:spChg>
          <pc:spChg chg="add mod">
            <ac:chgData name="Moritz Baldauf" userId="d2a8e088faa3b6be" providerId="LiveId" clId="{6AF36CA8-D1C8-4C56-8110-3A0F5029C282}" dt="2024-04-22T08:52:44.525" v="931" actId="571"/>
            <ac:spMkLst>
              <pc:docMk/>
              <pc:sldMasterMk cId="0" sldId="2147483676"/>
              <pc:sldLayoutMk cId="0" sldId="2147483652"/>
              <ac:spMk id="10" creationId="{5EEA4A62-B3B2-35FD-4710-F5625C1B41A3}"/>
            </ac:spMkLst>
          </pc:spChg>
          <pc:spChg chg="add mod">
            <ac:chgData name="Moritz Baldauf" userId="d2a8e088faa3b6be" providerId="LiveId" clId="{6AF36CA8-D1C8-4C56-8110-3A0F5029C282}" dt="2024-04-22T08:52:44.525" v="931" actId="571"/>
            <ac:spMkLst>
              <pc:docMk/>
              <pc:sldMasterMk cId="0" sldId="2147483676"/>
              <pc:sldLayoutMk cId="0" sldId="2147483652"/>
              <ac:spMk id="11" creationId="{D16AEB41-C2F1-04BC-CCEB-4EE016B68528}"/>
            </ac:spMkLst>
          </pc:spChg>
          <pc:spChg chg="add mod">
            <ac:chgData name="Moritz Baldauf" userId="d2a8e088faa3b6be" providerId="LiveId" clId="{6AF36CA8-D1C8-4C56-8110-3A0F5029C282}" dt="2024-04-22T08:53:08.375" v="966" actId="1035"/>
            <ac:spMkLst>
              <pc:docMk/>
              <pc:sldMasterMk cId="0" sldId="2147483676"/>
              <pc:sldLayoutMk cId="0" sldId="2147483652"/>
              <ac:spMk id="12" creationId="{BE9728C4-6AD9-D806-DB37-32F39C7BA382}"/>
            </ac:spMkLst>
          </pc:spChg>
          <pc:spChg chg="add mod">
            <ac:chgData name="Moritz Baldauf" userId="d2a8e088faa3b6be" providerId="LiveId" clId="{6AF36CA8-D1C8-4C56-8110-3A0F5029C282}" dt="2024-04-22T08:52:44.525" v="931" actId="571"/>
            <ac:spMkLst>
              <pc:docMk/>
              <pc:sldMasterMk cId="0" sldId="2147483676"/>
              <pc:sldLayoutMk cId="0" sldId="2147483652"/>
              <ac:spMk id="13" creationId="{8E547931-6EDD-2DE2-4205-41931D6F8991}"/>
            </ac:spMkLst>
          </pc:spChg>
          <pc:spChg chg="add mod">
            <ac:chgData name="Moritz Baldauf" userId="d2a8e088faa3b6be" providerId="LiveId" clId="{6AF36CA8-D1C8-4C56-8110-3A0F5029C282}" dt="2024-04-22T08:52:44.525" v="931" actId="571"/>
            <ac:spMkLst>
              <pc:docMk/>
              <pc:sldMasterMk cId="0" sldId="2147483676"/>
              <pc:sldLayoutMk cId="0" sldId="2147483652"/>
              <ac:spMk id="14" creationId="{1ABF48F3-E15C-356A-C134-327A0853DCD2}"/>
            </ac:spMkLst>
          </pc:spChg>
          <pc:spChg chg="add mod">
            <ac:chgData name="Moritz Baldauf" userId="d2a8e088faa3b6be" providerId="LiveId" clId="{6AF36CA8-D1C8-4C56-8110-3A0F5029C282}" dt="2024-04-22T08:52:44.525" v="931" actId="571"/>
            <ac:spMkLst>
              <pc:docMk/>
              <pc:sldMasterMk cId="0" sldId="2147483676"/>
              <pc:sldLayoutMk cId="0" sldId="2147483652"/>
              <ac:spMk id="15" creationId="{02228442-916F-DA5B-265C-5DC36CFE3080}"/>
            </ac:spMkLst>
          </pc:spChg>
          <pc:spChg chg="add mod">
            <ac:chgData name="Moritz Baldauf" userId="d2a8e088faa3b6be" providerId="LiveId" clId="{6AF36CA8-D1C8-4C56-8110-3A0F5029C282}" dt="2024-04-22T08:52:44.525" v="931" actId="571"/>
            <ac:spMkLst>
              <pc:docMk/>
              <pc:sldMasterMk cId="0" sldId="2147483676"/>
              <pc:sldLayoutMk cId="0" sldId="2147483652"/>
              <ac:spMk id="16" creationId="{AF7DA727-C6A6-A34F-1AA0-741ED363C7E5}"/>
            </ac:spMkLst>
          </pc:spChg>
          <pc:spChg chg="add mod">
            <ac:chgData name="Moritz Baldauf" userId="d2a8e088faa3b6be" providerId="LiveId" clId="{6AF36CA8-D1C8-4C56-8110-3A0F5029C282}" dt="2024-04-22T08:52:44.525" v="931" actId="571"/>
            <ac:spMkLst>
              <pc:docMk/>
              <pc:sldMasterMk cId="0" sldId="2147483676"/>
              <pc:sldLayoutMk cId="0" sldId="2147483652"/>
              <ac:spMk id="17" creationId="{B1361460-A38D-DD85-648B-BE7B3AC0BAEB}"/>
            </ac:spMkLst>
          </pc:spChg>
          <pc:spChg chg="mod">
            <ac:chgData name="Moritz Baldauf" userId="d2a8e088faa3b6be" providerId="LiveId" clId="{6AF36CA8-D1C8-4C56-8110-3A0F5029C282}" dt="2024-04-22T08:53:12.337" v="968" actId="404"/>
            <ac:spMkLst>
              <pc:docMk/>
              <pc:sldMasterMk cId="0" sldId="2147483676"/>
              <pc:sldLayoutMk cId="0" sldId="2147483652"/>
              <ac:spMk id="243" creationId="{00000000-0000-0000-0000-000000000000}"/>
            </ac:spMkLst>
          </pc:spChg>
          <pc:spChg chg="del mod">
            <ac:chgData name="Moritz Baldauf" userId="d2a8e088faa3b6be" providerId="LiveId" clId="{6AF36CA8-D1C8-4C56-8110-3A0F5029C282}" dt="2024-04-22T08:52:29.917" v="899" actId="478"/>
            <ac:spMkLst>
              <pc:docMk/>
              <pc:sldMasterMk cId="0" sldId="2147483676"/>
              <pc:sldLayoutMk cId="0" sldId="2147483652"/>
              <ac:spMk id="246" creationId="{00000000-0000-0000-0000-000000000000}"/>
            </ac:spMkLst>
          </pc:spChg>
          <pc:spChg chg="mod">
            <ac:chgData name="Moritz Baldauf" userId="d2a8e088faa3b6be" providerId="LiveId" clId="{6AF36CA8-D1C8-4C56-8110-3A0F5029C282}" dt="2024-04-22T08:52:44.525" v="931" actId="571"/>
            <ac:spMkLst>
              <pc:docMk/>
              <pc:sldMasterMk cId="0" sldId="2147483676"/>
              <pc:sldLayoutMk cId="0" sldId="2147483652"/>
              <ac:spMk id="247" creationId="{00000000-0000-0000-0000-000000000000}"/>
            </ac:spMkLst>
          </pc:spChg>
          <pc:spChg chg="del mod">
            <ac:chgData name="Moritz Baldauf" userId="d2a8e088faa3b6be" providerId="LiveId" clId="{6AF36CA8-D1C8-4C56-8110-3A0F5029C282}" dt="2024-04-22T08:52:31.408" v="900" actId="478"/>
            <ac:spMkLst>
              <pc:docMk/>
              <pc:sldMasterMk cId="0" sldId="2147483676"/>
              <pc:sldLayoutMk cId="0" sldId="2147483652"/>
              <ac:spMk id="248" creationId="{00000000-0000-0000-0000-000000000000}"/>
            </ac:spMkLst>
          </pc:spChg>
          <pc:spChg chg="mod">
            <ac:chgData name="Moritz Baldauf" userId="d2a8e088faa3b6be" providerId="LiveId" clId="{6AF36CA8-D1C8-4C56-8110-3A0F5029C282}" dt="2024-04-22T08:52:44.525" v="931" actId="571"/>
            <ac:spMkLst>
              <pc:docMk/>
              <pc:sldMasterMk cId="0" sldId="2147483676"/>
              <pc:sldLayoutMk cId="0" sldId="2147483652"/>
              <ac:spMk id="249" creationId="{00000000-0000-0000-0000-000000000000}"/>
            </ac:spMkLst>
          </pc:spChg>
          <pc:spChg chg="del mod">
            <ac:chgData name="Moritz Baldauf" userId="d2a8e088faa3b6be" providerId="LiveId" clId="{6AF36CA8-D1C8-4C56-8110-3A0F5029C282}" dt="2024-04-22T08:52:32.691" v="901" actId="478"/>
            <ac:spMkLst>
              <pc:docMk/>
              <pc:sldMasterMk cId="0" sldId="2147483676"/>
              <pc:sldLayoutMk cId="0" sldId="2147483652"/>
              <ac:spMk id="250" creationId="{00000000-0000-0000-0000-000000000000}"/>
            </ac:spMkLst>
          </pc:spChg>
          <pc:spChg chg="mod">
            <ac:chgData name="Moritz Baldauf" userId="d2a8e088faa3b6be" providerId="LiveId" clId="{6AF36CA8-D1C8-4C56-8110-3A0F5029C282}" dt="2024-04-22T08:52:44.525" v="931" actId="571"/>
            <ac:spMkLst>
              <pc:docMk/>
              <pc:sldMasterMk cId="0" sldId="2147483676"/>
              <pc:sldLayoutMk cId="0" sldId="2147483652"/>
              <ac:spMk id="251" creationId="{00000000-0000-0000-0000-000000000000}"/>
            </ac:spMkLst>
          </pc:spChg>
          <pc:spChg chg="del mod">
            <ac:chgData name="Moritz Baldauf" userId="d2a8e088faa3b6be" providerId="LiveId" clId="{6AF36CA8-D1C8-4C56-8110-3A0F5029C282}" dt="2024-04-22T08:52:34.896" v="902" actId="478"/>
            <ac:spMkLst>
              <pc:docMk/>
              <pc:sldMasterMk cId="0" sldId="2147483676"/>
              <pc:sldLayoutMk cId="0" sldId="2147483652"/>
              <ac:spMk id="252" creationId="{00000000-0000-0000-0000-000000000000}"/>
            </ac:spMkLst>
          </pc:spChg>
          <pc:spChg chg="mod">
            <ac:chgData name="Moritz Baldauf" userId="d2a8e088faa3b6be" providerId="LiveId" clId="{6AF36CA8-D1C8-4C56-8110-3A0F5029C282}" dt="2024-04-22T08:52:44.525" v="931" actId="571"/>
            <ac:spMkLst>
              <pc:docMk/>
              <pc:sldMasterMk cId="0" sldId="2147483676"/>
              <pc:sldLayoutMk cId="0" sldId="2147483652"/>
              <ac:spMk id="253" creationId="{00000000-0000-0000-0000-000000000000}"/>
            </ac:spMkLst>
          </pc:spChg>
          <pc:spChg chg="mod">
            <ac:chgData name="Moritz Baldauf" userId="d2a8e088faa3b6be" providerId="LiveId" clId="{6AF36CA8-D1C8-4C56-8110-3A0F5029C282}" dt="2024-04-22T08:53:05.247" v="965" actId="1035"/>
            <ac:spMkLst>
              <pc:docMk/>
              <pc:sldMasterMk cId="0" sldId="2147483676"/>
              <pc:sldLayoutMk cId="0" sldId="2147483652"/>
              <ac:spMk id="254" creationId="{00000000-0000-0000-0000-000000000000}"/>
            </ac:spMkLst>
          </pc:spChg>
          <pc:spChg chg="del mod">
            <ac:chgData name="Moritz Baldauf" userId="d2a8e088faa3b6be" providerId="LiveId" clId="{6AF36CA8-D1C8-4C56-8110-3A0F5029C282}" dt="2024-04-22T08:52:27.984" v="898" actId="478"/>
            <ac:spMkLst>
              <pc:docMk/>
              <pc:sldMasterMk cId="0" sldId="2147483676"/>
              <pc:sldLayoutMk cId="0" sldId="2147483652"/>
              <ac:spMk id="256" creationId="{00000000-0000-0000-0000-000000000000}"/>
            </ac:spMkLst>
          </pc:spChg>
          <pc:spChg chg="mod">
            <ac:chgData name="Moritz Baldauf" userId="d2a8e088faa3b6be" providerId="LiveId" clId="{6AF36CA8-D1C8-4C56-8110-3A0F5029C282}" dt="2024-04-22T08:52:44.525" v="931" actId="571"/>
            <ac:spMkLst>
              <pc:docMk/>
              <pc:sldMasterMk cId="0" sldId="2147483676"/>
              <pc:sldLayoutMk cId="0" sldId="2147483652"/>
              <ac:spMk id="257" creationId="{00000000-0000-0000-0000-000000000000}"/>
            </ac:spMkLst>
          </pc:spChg>
          <pc:spChg chg="del mod">
            <ac:chgData name="Moritz Baldauf" userId="d2a8e088faa3b6be" providerId="LiveId" clId="{6AF36CA8-D1C8-4C56-8110-3A0F5029C282}" dt="2024-04-22T08:52:26.822" v="897" actId="478"/>
            <ac:spMkLst>
              <pc:docMk/>
              <pc:sldMasterMk cId="0" sldId="2147483676"/>
              <pc:sldLayoutMk cId="0" sldId="2147483652"/>
              <ac:spMk id="258" creationId="{00000000-0000-0000-0000-000000000000}"/>
            </ac:spMkLst>
          </pc:spChg>
          <pc:spChg chg="mod">
            <ac:chgData name="Moritz Baldauf" userId="d2a8e088faa3b6be" providerId="LiveId" clId="{6AF36CA8-D1C8-4C56-8110-3A0F5029C282}" dt="2024-04-22T08:52:44.525" v="931" actId="571"/>
            <ac:spMkLst>
              <pc:docMk/>
              <pc:sldMasterMk cId="0" sldId="2147483676"/>
              <pc:sldLayoutMk cId="0" sldId="2147483652"/>
              <ac:spMk id="259" creationId="{00000000-0000-0000-0000-000000000000}"/>
            </ac:spMkLst>
          </pc:spChg>
          <pc:spChg chg="del mod">
            <ac:chgData name="Moritz Baldauf" userId="d2a8e088faa3b6be" providerId="LiveId" clId="{6AF36CA8-D1C8-4C56-8110-3A0F5029C282}" dt="2024-04-22T08:52:25.401" v="896" actId="478"/>
            <ac:spMkLst>
              <pc:docMk/>
              <pc:sldMasterMk cId="0" sldId="2147483676"/>
              <pc:sldLayoutMk cId="0" sldId="2147483652"/>
              <ac:spMk id="260" creationId="{00000000-0000-0000-0000-000000000000}"/>
            </ac:spMkLst>
          </pc:spChg>
          <pc:spChg chg="mod">
            <ac:chgData name="Moritz Baldauf" userId="d2a8e088faa3b6be" providerId="LiveId" clId="{6AF36CA8-D1C8-4C56-8110-3A0F5029C282}" dt="2024-04-22T08:52:44.525" v="931" actId="571"/>
            <ac:spMkLst>
              <pc:docMk/>
              <pc:sldMasterMk cId="0" sldId="2147483676"/>
              <pc:sldLayoutMk cId="0" sldId="2147483652"/>
              <ac:spMk id="261" creationId="{00000000-0000-0000-0000-000000000000}"/>
            </ac:spMkLst>
          </pc:spChg>
          <pc:spChg chg="del mod">
            <ac:chgData name="Moritz Baldauf" userId="d2a8e088faa3b6be" providerId="LiveId" clId="{6AF36CA8-D1C8-4C56-8110-3A0F5029C282}" dt="2024-04-22T08:52:20.639" v="892" actId="478"/>
            <ac:spMkLst>
              <pc:docMk/>
              <pc:sldMasterMk cId="0" sldId="2147483676"/>
              <pc:sldLayoutMk cId="0" sldId="2147483652"/>
              <ac:spMk id="262" creationId="{00000000-0000-0000-0000-000000000000}"/>
            </ac:spMkLst>
          </pc:spChg>
          <pc:spChg chg="mod">
            <ac:chgData name="Moritz Baldauf" userId="d2a8e088faa3b6be" providerId="LiveId" clId="{6AF36CA8-D1C8-4C56-8110-3A0F5029C282}" dt="2024-04-22T08:52:44.525" v="931" actId="571"/>
            <ac:spMkLst>
              <pc:docMk/>
              <pc:sldMasterMk cId="0" sldId="2147483676"/>
              <pc:sldLayoutMk cId="0" sldId="2147483652"/>
              <ac:spMk id="263" creationId="{00000000-0000-0000-0000-000000000000}"/>
            </ac:spMkLst>
          </pc:spChg>
          <pc:spChg chg="del mod">
            <ac:chgData name="Moritz Baldauf" userId="d2a8e088faa3b6be" providerId="LiveId" clId="{6AF36CA8-D1C8-4C56-8110-3A0F5029C282}" dt="2024-04-22T08:52:22.173" v="893" actId="478"/>
            <ac:spMkLst>
              <pc:docMk/>
              <pc:sldMasterMk cId="0" sldId="2147483676"/>
              <pc:sldLayoutMk cId="0" sldId="2147483652"/>
              <ac:spMk id="264" creationId="{00000000-0000-0000-0000-000000000000}"/>
            </ac:spMkLst>
          </pc:spChg>
          <pc:grpChg chg="add del mod">
            <ac:chgData name="Moritz Baldauf" userId="d2a8e088faa3b6be" providerId="LiveId" clId="{6AF36CA8-D1C8-4C56-8110-3A0F5029C282}" dt="2024-04-22T08:52:44.525" v="931" actId="571"/>
            <ac:grpSpMkLst>
              <pc:docMk/>
              <pc:sldMasterMk cId="0" sldId="2147483676"/>
              <pc:sldLayoutMk cId="0" sldId="2147483652"/>
              <ac:grpSpMk id="244" creationId="{00000000-0000-0000-0000-000000000000}"/>
            </ac:grpSpMkLst>
          </pc:grpChg>
          <pc:grpChg chg="mod">
            <ac:chgData name="Moritz Baldauf" userId="d2a8e088faa3b6be" providerId="LiveId" clId="{6AF36CA8-D1C8-4C56-8110-3A0F5029C282}" dt="2024-04-22T08:52:44.525" v="931" actId="571"/>
            <ac:grpSpMkLst>
              <pc:docMk/>
              <pc:sldMasterMk cId="0" sldId="2147483676"/>
              <pc:sldLayoutMk cId="0" sldId="2147483652"/>
              <ac:grpSpMk id="245" creationId="{00000000-0000-0000-0000-000000000000}"/>
            </ac:grpSpMkLst>
          </pc:grpChg>
          <pc:grpChg chg="mod">
            <ac:chgData name="Moritz Baldauf" userId="d2a8e088faa3b6be" providerId="LiveId" clId="{6AF36CA8-D1C8-4C56-8110-3A0F5029C282}" dt="2024-04-22T08:52:44.525" v="931" actId="571"/>
            <ac:grpSpMkLst>
              <pc:docMk/>
              <pc:sldMasterMk cId="0" sldId="2147483676"/>
              <pc:sldLayoutMk cId="0" sldId="2147483652"/>
              <ac:grpSpMk id="255" creationId="{00000000-0000-0000-0000-000000000000}"/>
            </ac:grpSpMkLst>
          </pc:grpChg>
          <pc:graphicFrameChg chg="add mod ord modVis replST">
            <ac:chgData name="Moritz Baldauf" userId="d2a8e088faa3b6be" providerId="LiveId" clId="{6AF36CA8-D1C8-4C56-8110-3A0F5029C282}" dt="2024-04-22T08:53:12.843" v="972"/>
            <ac:graphicFrameMkLst>
              <pc:docMk/>
              <pc:sldMasterMk cId="0" sldId="2147483676"/>
              <pc:sldLayoutMk cId="0" sldId="2147483652"/>
              <ac:graphicFrameMk id="2" creationId="{74E0EB73-D4CA-8249-84E8-EC2D3C4847EA}"/>
            </ac:graphicFrameMkLst>
          </pc:graphicFrameChg>
        </pc:sldLayoutChg>
        <pc:sldLayoutChg chg="setBg">
          <pc:chgData name="Moritz Baldauf" userId="d2a8e088faa3b6be" providerId="LiveId" clId="{6AF36CA8-D1C8-4C56-8110-3A0F5029C282}" dt="2024-04-22T08:22:23.936" v="9"/>
          <pc:sldLayoutMkLst>
            <pc:docMk/>
            <pc:sldMasterMk cId="0" sldId="2147483676"/>
            <pc:sldLayoutMk cId="0" sldId="2147483653"/>
          </pc:sldLayoutMkLst>
        </pc:sldLayoutChg>
        <pc:sldLayoutChg chg="setBg">
          <pc:chgData name="Moritz Baldauf" userId="d2a8e088faa3b6be" providerId="LiveId" clId="{6AF36CA8-D1C8-4C56-8110-3A0F5029C282}" dt="2024-04-22T08:22:23.936" v="9"/>
          <pc:sldLayoutMkLst>
            <pc:docMk/>
            <pc:sldMasterMk cId="0" sldId="2147483676"/>
            <pc:sldLayoutMk cId="0" sldId="2147483654"/>
          </pc:sldLayoutMkLst>
        </pc:sldLayoutChg>
        <pc:sldLayoutChg chg="setBg">
          <pc:chgData name="Moritz Baldauf" userId="d2a8e088faa3b6be" providerId="LiveId" clId="{6AF36CA8-D1C8-4C56-8110-3A0F5029C282}" dt="2024-04-22T08:22:23.936" v="9"/>
          <pc:sldLayoutMkLst>
            <pc:docMk/>
            <pc:sldMasterMk cId="0" sldId="2147483676"/>
            <pc:sldLayoutMk cId="0" sldId="2147483655"/>
          </pc:sldLayoutMkLst>
        </pc:sldLayoutChg>
        <pc:sldLayoutChg chg="setBg">
          <pc:chgData name="Moritz Baldauf" userId="d2a8e088faa3b6be" providerId="LiveId" clId="{6AF36CA8-D1C8-4C56-8110-3A0F5029C282}" dt="2024-04-22T08:22:23.936" v="9"/>
          <pc:sldLayoutMkLst>
            <pc:docMk/>
            <pc:sldMasterMk cId="0" sldId="2147483676"/>
            <pc:sldLayoutMk cId="0" sldId="2147483656"/>
          </pc:sldLayoutMkLst>
        </pc:sldLayoutChg>
        <pc:sldLayoutChg chg="setBg">
          <pc:chgData name="Moritz Baldauf" userId="d2a8e088faa3b6be" providerId="LiveId" clId="{6AF36CA8-D1C8-4C56-8110-3A0F5029C282}" dt="2024-04-22T08:22:23.936" v="9"/>
          <pc:sldLayoutMkLst>
            <pc:docMk/>
            <pc:sldMasterMk cId="0" sldId="2147483676"/>
            <pc:sldLayoutMk cId="0" sldId="2147483657"/>
          </pc:sldLayoutMkLst>
        </pc:sldLayoutChg>
        <pc:sldLayoutChg chg="setBg">
          <pc:chgData name="Moritz Baldauf" userId="d2a8e088faa3b6be" providerId="LiveId" clId="{6AF36CA8-D1C8-4C56-8110-3A0F5029C282}" dt="2024-04-22T08:22:23.936" v="9"/>
          <pc:sldLayoutMkLst>
            <pc:docMk/>
            <pc:sldMasterMk cId="0" sldId="2147483676"/>
            <pc:sldLayoutMk cId="0" sldId="2147483658"/>
          </pc:sldLayoutMkLst>
        </pc:sldLayoutChg>
        <pc:sldLayoutChg chg="del setBg">
          <pc:chgData name="Moritz Baldauf" userId="d2a8e088faa3b6be" providerId="LiveId" clId="{6AF36CA8-D1C8-4C56-8110-3A0F5029C282}" dt="2024-04-22T10:13:02.162" v="4201" actId="2696"/>
          <pc:sldLayoutMkLst>
            <pc:docMk/>
            <pc:sldMasterMk cId="0" sldId="2147483676"/>
            <pc:sldLayoutMk cId="0" sldId="2147483659"/>
          </pc:sldLayoutMkLst>
        </pc:sldLayoutChg>
        <pc:sldLayoutChg chg="setBg">
          <pc:chgData name="Moritz Baldauf" userId="d2a8e088faa3b6be" providerId="LiveId" clId="{6AF36CA8-D1C8-4C56-8110-3A0F5029C282}" dt="2024-04-22T08:22:23.936" v="9"/>
          <pc:sldLayoutMkLst>
            <pc:docMk/>
            <pc:sldMasterMk cId="0" sldId="2147483676"/>
            <pc:sldLayoutMk cId="0" sldId="2147483660"/>
          </pc:sldLayoutMkLst>
        </pc:sldLayoutChg>
        <pc:sldLayoutChg chg="setBg">
          <pc:chgData name="Moritz Baldauf" userId="d2a8e088faa3b6be" providerId="LiveId" clId="{6AF36CA8-D1C8-4C56-8110-3A0F5029C282}" dt="2024-04-22T08:22:23.936" v="9"/>
          <pc:sldLayoutMkLst>
            <pc:docMk/>
            <pc:sldMasterMk cId="0" sldId="2147483676"/>
            <pc:sldLayoutMk cId="0" sldId="2147483661"/>
          </pc:sldLayoutMkLst>
        </pc:sldLayoutChg>
        <pc:sldLayoutChg chg="setBg">
          <pc:chgData name="Moritz Baldauf" userId="d2a8e088faa3b6be" providerId="LiveId" clId="{6AF36CA8-D1C8-4C56-8110-3A0F5029C282}" dt="2024-04-22T08:22:23.936" v="9"/>
          <pc:sldLayoutMkLst>
            <pc:docMk/>
            <pc:sldMasterMk cId="0" sldId="2147483676"/>
            <pc:sldLayoutMk cId="0" sldId="2147483662"/>
          </pc:sldLayoutMkLst>
        </pc:sldLayoutChg>
        <pc:sldLayoutChg chg="setBg">
          <pc:chgData name="Moritz Baldauf" userId="d2a8e088faa3b6be" providerId="LiveId" clId="{6AF36CA8-D1C8-4C56-8110-3A0F5029C282}" dt="2024-04-22T08:22:23.936" v="9"/>
          <pc:sldLayoutMkLst>
            <pc:docMk/>
            <pc:sldMasterMk cId="0" sldId="2147483676"/>
            <pc:sldLayoutMk cId="0" sldId="2147483663"/>
          </pc:sldLayoutMkLst>
        </pc:sldLayoutChg>
        <pc:sldLayoutChg chg="setBg">
          <pc:chgData name="Moritz Baldauf" userId="d2a8e088faa3b6be" providerId="LiveId" clId="{6AF36CA8-D1C8-4C56-8110-3A0F5029C282}" dt="2024-04-22T08:22:23.936" v="9"/>
          <pc:sldLayoutMkLst>
            <pc:docMk/>
            <pc:sldMasterMk cId="0" sldId="2147483676"/>
            <pc:sldLayoutMk cId="0" sldId="2147483664"/>
          </pc:sldLayoutMkLst>
        </pc:sldLayoutChg>
        <pc:sldLayoutChg chg="setBg">
          <pc:chgData name="Moritz Baldauf" userId="d2a8e088faa3b6be" providerId="LiveId" clId="{6AF36CA8-D1C8-4C56-8110-3A0F5029C282}" dt="2024-04-22T08:22:23.936" v="9"/>
          <pc:sldLayoutMkLst>
            <pc:docMk/>
            <pc:sldMasterMk cId="0" sldId="2147483676"/>
            <pc:sldLayoutMk cId="0" sldId="2147483665"/>
          </pc:sldLayoutMkLst>
        </pc:sldLayoutChg>
        <pc:sldLayoutChg chg="modSp mod setBg">
          <pc:chgData name="Moritz Baldauf" userId="d2a8e088faa3b6be" providerId="LiveId" clId="{6AF36CA8-D1C8-4C56-8110-3A0F5029C282}" dt="2024-04-22T08:51:42.065" v="886" actId="1076"/>
          <pc:sldLayoutMkLst>
            <pc:docMk/>
            <pc:sldMasterMk cId="0" sldId="2147483676"/>
            <pc:sldLayoutMk cId="0" sldId="2147483666"/>
          </pc:sldLayoutMkLst>
          <pc:grpChg chg="mod">
            <ac:chgData name="Moritz Baldauf" userId="d2a8e088faa3b6be" providerId="LiveId" clId="{6AF36CA8-D1C8-4C56-8110-3A0F5029C282}" dt="2024-04-22T08:51:42.065" v="886" actId="1076"/>
            <ac:grpSpMkLst>
              <pc:docMk/>
              <pc:sldMasterMk cId="0" sldId="2147483676"/>
              <pc:sldLayoutMk cId="0" sldId="2147483666"/>
              <ac:grpSpMk id="974" creationId="{00000000-0000-0000-0000-000000000000}"/>
            </ac:grpSpMkLst>
          </pc:grpChg>
        </pc:sldLayoutChg>
        <pc:sldLayoutChg chg="setBg">
          <pc:chgData name="Moritz Baldauf" userId="d2a8e088faa3b6be" providerId="LiveId" clId="{6AF36CA8-D1C8-4C56-8110-3A0F5029C282}" dt="2024-04-22T08:22:23.936" v="9"/>
          <pc:sldLayoutMkLst>
            <pc:docMk/>
            <pc:sldMasterMk cId="0" sldId="2147483676"/>
            <pc:sldLayoutMk cId="0" sldId="2147483667"/>
          </pc:sldLayoutMkLst>
        </pc:sldLayoutChg>
        <pc:sldLayoutChg chg="setBg">
          <pc:chgData name="Moritz Baldauf" userId="d2a8e088faa3b6be" providerId="LiveId" clId="{6AF36CA8-D1C8-4C56-8110-3A0F5029C282}" dt="2024-04-22T08:22:23.936" v="9"/>
          <pc:sldLayoutMkLst>
            <pc:docMk/>
            <pc:sldMasterMk cId="0" sldId="2147483676"/>
            <pc:sldLayoutMk cId="0" sldId="2147483668"/>
          </pc:sldLayoutMkLst>
        </pc:sldLayoutChg>
        <pc:sldLayoutChg chg="setBg">
          <pc:chgData name="Moritz Baldauf" userId="d2a8e088faa3b6be" providerId="LiveId" clId="{6AF36CA8-D1C8-4C56-8110-3A0F5029C282}" dt="2024-04-22T08:22:23.936" v="9"/>
          <pc:sldLayoutMkLst>
            <pc:docMk/>
            <pc:sldMasterMk cId="0" sldId="2147483676"/>
            <pc:sldLayoutMk cId="0" sldId="2147483669"/>
          </pc:sldLayoutMkLst>
        </pc:sldLayoutChg>
        <pc:sldLayoutChg chg="setBg">
          <pc:chgData name="Moritz Baldauf" userId="d2a8e088faa3b6be" providerId="LiveId" clId="{6AF36CA8-D1C8-4C56-8110-3A0F5029C282}" dt="2024-04-22T08:22:23.936" v="9"/>
          <pc:sldLayoutMkLst>
            <pc:docMk/>
            <pc:sldMasterMk cId="0" sldId="2147483676"/>
            <pc:sldLayoutMk cId="0" sldId="2147483670"/>
          </pc:sldLayoutMkLst>
        </pc:sldLayoutChg>
        <pc:sldLayoutChg chg="setBg">
          <pc:chgData name="Moritz Baldauf" userId="d2a8e088faa3b6be" providerId="LiveId" clId="{6AF36CA8-D1C8-4C56-8110-3A0F5029C282}" dt="2024-04-22T08:22:23.936" v="9"/>
          <pc:sldLayoutMkLst>
            <pc:docMk/>
            <pc:sldMasterMk cId="0" sldId="2147483676"/>
            <pc:sldLayoutMk cId="0" sldId="2147483671"/>
          </pc:sldLayoutMkLst>
        </pc:sldLayoutChg>
      </pc:sldMasterChg>
      <pc:sldMasterChg chg="setBg modSldLayout">
        <pc:chgData name="Moritz Baldauf" userId="d2a8e088faa3b6be" providerId="LiveId" clId="{6AF36CA8-D1C8-4C56-8110-3A0F5029C282}" dt="2024-04-22T08:22:23.936" v="9"/>
        <pc:sldMasterMkLst>
          <pc:docMk/>
          <pc:sldMasterMk cId="0" sldId="2147483677"/>
        </pc:sldMasterMkLst>
        <pc:sldLayoutChg chg="setBg">
          <pc:chgData name="Moritz Baldauf" userId="d2a8e088faa3b6be" providerId="LiveId" clId="{6AF36CA8-D1C8-4C56-8110-3A0F5029C282}" dt="2024-04-22T08:22:23.936" v="9"/>
          <pc:sldLayoutMkLst>
            <pc:docMk/>
            <pc:sldMasterMk cId="0" sldId="2147483677"/>
            <pc:sldLayoutMk cId="0" sldId="2147483672"/>
          </pc:sldLayoutMkLst>
        </pc:sldLayoutChg>
        <pc:sldLayoutChg chg="setBg">
          <pc:chgData name="Moritz Baldauf" userId="d2a8e088faa3b6be" providerId="LiveId" clId="{6AF36CA8-D1C8-4C56-8110-3A0F5029C282}" dt="2024-04-22T08:22:23.936" v="9"/>
          <pc:sldLayoutMkLst>
            <pc:docMk/>
            <pc:sldMasterMk cId="0" sldId="2147483677"/>
            <pc:sldLayoutMk cId="0" sldId="2147483673"/>
          </pc:sldLayoutMkLst>
        </pc:sldLayoutChg>
      </pc:sldMasterChg>
      <pc:sldMasterChg chg="setBg modSldLayout">
        <pc:chgData name="Moritz Baldauf" userId="d2a8e088faa3b6be" providerId="LiveId" clId="{6AF36CA8-D1C8-4C56-8110-3A0F5029C282}" dt="2024-04-22T08:22:23.936" v="9"/>
        <pc:sldMasterMkLst>
          <pc:docMk/>
          <pc:sldMasterMk cId="0" sldId="2147483678"/>
        </pc:sldMasterMkLst>
        <pc:sldLayoutChg chg="setBg">
          <pc:chgData name="Moritz Baldauf" userId="d2a8e088faa3b6be" providerId="LiveId" clId="{6AF36CA8-D1C8-4C56-8110-3A0F5029C282}" dt="2024-04-22T08:22:23.936" v="9"/>
          <pc:sldLayoutMkLst>
            <pc:docMk/>
            <pc:sldMasterMk cId="0" sldId="2147483678"/>
            <pc:sldLayoutMk cId="0" sldId="2147483674"/>
          </pc:sldLayoutMkLst>
        </pc:sldLayoutChg>
        <pc:sldLayoutChg chg="setBg">
          <pc:chgData name="Moritz Baldauf" userId="d2a8e088faa3b6be" providerId="LiveId" clId="{6AF36CA8-D1C8-4C56-8110-3A0F5029C282}" dt="2024-04-22T08:22:23.936" v="9"/>
          <pc:sldLayoutMkLst>
            <pc:docMk/>
            <pc:sldMasterMk cId="0" sldId="2147483678"/>
            <pc:sldLayoutMk cId="0" sldId="214748367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24ca1503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24ca1503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6"/>
        <p:cNvGrpSpPr/>
        <p:nvPr/>
      </p:nvGrpSpPr>
      <p:grpSpPr>
        <a:xfrm>
          <a:off x="0" y="0"/>
          <a:ext cx="0" cy="0"/>
          <a:chOff x="0" y="0"/>
          <a:chExt cx="0" cy="0"/>
        </a:xfrm>
      </p:grpSpPr>
      <p:sp>
        <p:nvSpPr>
          <p:cNvPr id="1497" name="Google Shape;1497;g12256acf451_0_10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8" name="Google Shape;1498;g12256acf451_0_10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3"/>
        <p:cNvGrpSpPr/>
        <p:nvPr/>
      </p:nvGrpSpPr>
      <p:grpSpPr>
        <a:xfrm>
          <a:off x="0" y="0"/>
          <a:ext cx="0" cy="0"/>
          <a:chOff x="0" y="0"/>
          <a:chExt cx="0" cy="0"/>
        </a:xfrm>
      </p:grpSpPr>
      <p:sp>
        <p:nvSpPr>
          <p:cNvPr id="1504" name="Google Shape;1504;g12511172e7b_0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5" name="Google Shape;1505;g12511172e7b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Google Shape;1523;g12511172e7b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12511172e7b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
        <p:cNvGrpSpPr/>
        <p:nvPr/>
      </p:nvGrpSpPr>
      <p:grpSpPr>
        <a:xfrm>
          <a:off x="0" y="0"/>
          <a:ext cx="0" cy="0"/>
          <a:chOff x="0" y="0"/>
          <a:chExt cx="0" cy="0"/>
        </a:xfrm>
      </p:grpSpPr>
      <p:sp>
        <p:nvSpPr>
          <p:cNvPr id="1550" name="Google Shape;1550;g12511172e7b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1" name="Google Shape;1551;g12511172e7b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3"/>
        <p:cNvGrpSpPr/>
        <p:nvPr/>
      </p:nvGrpSpPr>
      <p:grpSpPr>
        <a:xfrm>
          <a:off x="0" y="0"/>
          <a:ext cx="0" cy="0"/>
          <a:chOff x="0" y="0"/>
          <a:chExt cx="0" cy="0"/>
        </a:xfrm>
      </p:grpSpPr>
      <p:sp>
        <p:nvSpPr>
          <p:cNvPr id="1584" name="Google Shape;1584;g12511172e7b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5" name="Google Shape;1585;g12511172e7b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6"/>
        <p:cNvGrpSpPr/>
        <p:nvPr/>
      </p:nvGrpSpPr>
      <p:grpSpPr>
        <a:xfrm>
          <a:off x="0" y="0"/>
          <a:ext cx="0" cy="0"/>
          <a:chOff x="0" y="0"/>
          <a:chExt cx="0" cy="0"/>
        </a:xfrm>
      </p:grpSpPr>
      <p:sp>
        <p:nvSpPr>
          <p:cNvPr id="1607" name="Google Shape;1607;g12511172e7b_0_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8" name="Google Shape;1608;g12511172e7b_0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12511172e7b_0_8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3" name="Google Shape;1623;g12511172e7b_0_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4"/>
        <p:cNvGrpSpPr/>
        <p:nvPr/>
      </p:nvGrpSpPr>
      <p:grpSpPr>
        <a:xfrm>
          <a:off x="0" y="0"/>
          <a:ext cx="0" cy="0"/>
          <a:chOff x="0" y="0"/>
          <a:chExt cx="0" cy="0"/>
        </a:xfrm>
      </p:grpSpPr>
      <p:sp>
        <p:nvSpPr>
          <p:cNvPr id="1655" name="Google Shape;1655;g125b7f64248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6" name="Google Shape;1656;g125b7f64248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3"/>
        <p:cNvGrpSpPr/>
        <p:nvPr/>
      </p:nvGrpSpPr>
      <p:grpSpPr>
        <a:xfrm>
          <a:off x="0" y="0"/>
          <a:ext cx="0" cy="0"/>
          <a:chOff x="0" y="0"/>
          <a:chExt cx="0" cy="0"/>
        </a:xfrm>
      </p:grpSpPr>
      <p:sp>
        <p:nvSpPr>
          <p:cNvPr id="1674" name="Google Shape;1674;g11b377937d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5" name="Google Shape;1675;g11b377937d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11b377937d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0" name="Google Shape;1680;g11b377937d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6107295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7"/>
        <p:cNvGrpSpPr/>
        <p:nvPr/>
      </p:nvGrpSpPr>
      <p:grpSpPr>
        <a:xfrm>
          <a:off x="0" y="0"/>
          <a:ext cx="0" cy="0"/>
          <a:chOff x="0" y="0"/>
          <a:chExt cx="0" cy="0"/>
        </a:xfrm>
      </p:grpSpPr>
      <p:sp>
        <p:nvSpPr>
          <p:cNvPr id="1708" name="Google Shape;1708;g11b377937d2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9" name="Google Shape;1709;g11b377937d2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5"/>
        <p:cNvGrpSpPr/>
        <p:nvPr/>
      </p:nvGrpSpPr>
      <p:grpSpPr>
        <a:xfrm>
          <a:off x="0" y="0"/>
          <a:ext cx="0" cy="0"/>
          <a:chOff x="0" y="0"/>
          <a:chExt cx="0" cy="0"/>
        </a:xfrm>
      </p:grpSpPr>
      <p:sp>
        <p:nvSpPr>
          <p:cNvPr id="1746" name="Google Shape;1746;g125a75bd3b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7" name="Google Shape;1747;g125a75bd3b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7"/>
        <p:cNvGrpSpPr/>
        <p:nvPr/>
      </p:nvGrpSpPr>
      <p:grpSpPr>
        <a:xfrm>
          <a:off x="0" y="0"/>
          <a:ext cx="0" cy="0"/>
          <a:chOff x="0" y="0"/>
          <a:chExt cx="0" cy="0"/>
        </a:xfrm>
      </p:grpSpPr>
      <p:sp>
        <p:nvSpPr>
          <p:cNvPr id="1758" name="Google Shape;1758;g125a75bd3b9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9" name="Google Shape;1759;g125a75bd3b9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2"/>
        <p:cNvGrpSpPr/>
        <p:nvPr/>
      </p:nvGrpSpPr>
      <p:grpSpPr>
        <a:xfrm>
          <a:off x="0" y="0"/>
          <a:ext cx="0" cy="0"/>
          <a:chOff x="0" y="0"/>
          <a:chExt cx="0" cy="0"/>
        </a:xfrm>
      </p:grpSpPr>
      <p:sp>
        <p:nvSpPr>
          <p:cNvPr id="1833" name="Google Shape;1833;g125b7f64248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4" name="Google Shape;1834;g125b7f6424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125a75bd3b9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6" name="Google Shape;1856;g125a75bd3b9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125a75bd3b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6" name="Google Shape;1886;g125a75bd3b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8"/>
        <p:cNvGrpSpPr/>
        <p:nvPr/>
      </p:nvGrpSpPr>
      <p:grpSpPr>
        <a:xfrm>
          <a:off x="0" y="0"/>
          <a:ext cx="0" cy="0"/>
          <a:chOff x="0" y="0"/>
          <a:chExt cx="0" cy="0"/>
        </a:xfrm>
      </p:grpSpPr>
      <p:sp>
        <p:nvSpPr>
          <p:cNvPr id="1899" name="Google Shape;1899;g125b7f64248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0" name="Google Shape;1900;g125b7f64248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125b7f64248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 name="Google Shape;1912;g125b7f64248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9"/>
        <p:cNvGrpSpPr/>
        <p:nvPr/>
      </p:nvGrpSpPr>
      <p:grpSpPr>
        <a:xfrm>
          <a:off x="0" y="0"/>
          <a:ext cx="0" cy="0"/>
          <a:chOff x="0" y="0"/>
          <a:chExt cx="0" cy="0"/>
        </a:xfrm>
      </p:grpSpPr>
      <p:sp>
        <p:nvSpPr>
          <p:cNvPr id="1940" name="Google Shape;1940;g125b7f64248_0_39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1" name="Google Shape;1941;g125b7f64248_0_39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8"/>
        <p:cNvGrpSpPr/>
        <p:nvPr/>
      </p:nvGrpSpPr>
      <p:grpSpPr>
        <a:xfrm>
          <a:off x="0" y="0"/>
          <a:ext cx="0" cy="0"/>
          <a:chOff x="0" y="0"/>
          <a:chExt cx="0" cy="0"/>
        </a:xfrm>
      </p:grpSpPr>
      <p:sp>
        <p:nvSpPr>
          <p:cNvPr id="1949" name="Google Shape;1949;g125b7f64248_0_39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0" name="Google Shape;1950;g125b7f64248_0_39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Lewis Hamilton:</a:t>
            </a:r>
          </a:p>
          <a:p>
            <a:pPr marL="285750" indent="-285750">
              <a:buFont typeface="Arial" panose="020B0604020202020204" pitchFamily="34" charset="0"/>
              <a:buChar char="•"/>
            </a:pPr>
            <a:r>
              <a:rPr lang="en-GB" dirty="0"/>
              <a:t>7 times world champion </a:t>
            </a:r>
          </a:p>
          <a:p>
            <a:pPr marL="285750" indent="-285750">
              <a:buFont typeface="Arial" panose="020B0604020202020204" pitchFamily="34" charset="0"/>
              <a:buChar char="•"/>
            </a:pPr>
            <a:r>
              <a:rPr lang="en-GB" dirty="0"/>
              <a:t>103 Race wins </a:t>
            </a:r>
          </a:p>
          <a:p>
            <a:pPr marL="285750" indent="-285750">
              <a:buFont typeface="Arial" panose="020B0604020202020204" pitchFamily="34" charset="0"/>
              <a:buChar char="•"/>
            </a:pPr>
            <a:r>
              <a:rPr lang="en-GB" dirty="0"/>
              <a:t>197 Podiums </a:t>
            </a:r>
          </a:p>
          <a:p>
            <a:pPr marL="285750" indent="-285750">
              <a:buFont typeface="Arial" panose="020B0604020202020204" pitchFamily="34" charset="0"/>
              <a:buChar char="•"/>
            </a:pPr>
            <a:r>
              <a:rPr lang="en-GB" dirty="0"/>
              <a:t>104 Pole Positions</a:t>
            </a:r>
          </a:p>
          <a:p>
            <a:endParaRPr lang="en-GB" dirty="0"/>
          </a:p>
        </p:txBody>
      </p:sp>
    </p:spTree>
    <p:extLst>
      <p:ext uri="{BB962C8B-B14F-4D97-AF65-F5344CB8AC3E}">
        <p14:creationId xmlns:p14="http://schemas.microsoft.com/office/powerpoint/2010/main" val="13949988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4"/>
        <p:cNvGrpSpPr/>
        <p:nvPr/>
      </p:nvGrpSpPr>
      <p:grpSpPr>
        <a:xfrm>
          <a:off x="0" y="0"/>
          <a:ext cx="0" cy="0"/>
          <a:chOff x="0" y="0"/>
          <a:chExt cx="0" cy="0"/>
        </a:xfrm>
      </p:grpSpPr>
      <p:sp>
        <p:nvSpPr>
          <p:cNvPr id="1955" name="Google Shape;1955;g125b7f64248_0_188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6" name="Google Shape;1956;g125b7f64248_0_188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1"/>
        <p:cNvGrpSpPr/>
        <p:nvPr/>
      </p:nvGrpSpPr>
      <p:grpSpPr>
        <a:xfrm>
          <a:off x="0" y="0"/>
          <a:ext cx="0" cy="0"/>
          <a:chOff x="0" y="0"/>
          <a:chExt cx="0" cy="0"/>
        </a:xfrm>
      </p:grpSpPr>
      <p:sp>
        <p:nvSpPr>
          <p:cNvPr id="1962" name="Google Shape;1962;g125b7f64248_0_188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3" name="Google Shape;1963;g125b7f64248_0_188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8"/>
        <p:cNvGrpSpPr/>
        <p:nvPr/>
      </p:nvGrpSpPr>
      <p:grpSpPr>
        <a:xfrm>
          <a:off x="0" y="0"/>
          <a:ext cx="0" cy="0"/>
          <a:chOff x="0" y="0"/>
          <a:chExt cx="0" cy="0"/>
        </a:xfrm>
      </p:grpSpPr>
      <p:sp>
        <p:nvSpPr>
          <p:cNvPr id="1969" name="Google Shape;1969;g125b7f64248_0_18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0" name="Google Shape;1970;g125b7f64248_0_18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1"/>
        <p:cNvGrpSpPr/>
        <p:nvPr/>
      </p:nvGrpSpPr>
      <p:grpSpPr>
        <a:xfrm>
          <a:off x="0" y="0"/>
          <a:ext cx="0" cy="0"/>
          <a:chOff x="0" y="0"/>
          <a:chExt cx="0" cy="0"/>
        </a:xfrm>
      </p:grpSpPr>
      <p:sp>
        <p:nvSpPr>
          <p:cNvPr id="1992" name="Google Shape;1992;g125b7f64248_0_18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3" name="Google Shape;1993;g125b7f64248_0_18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7"/>
        <p:cNvGrpSpPr/>
        <p:nvPr/>
      </p:nvGrpSpPr>
      <p:grpSpPr>
        <a:xfrm>
          <a:off x="0" y="0"/>
          <a:ext cx="0" cy="0"/>
          <a:chOff x="0" y="0"/>
          <a:chExt cx="0" cy="0"/>
        </a:xfrm>
      </p:grpSpPr>
      <p:sp>
        <p:nvSpPr>
          <p:cNvPr id="2008" name="Google Shape;2008;g125b7f64248_0_18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9" name="Google Shape;2009;g125b7f64248_0_18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6"/>
        <p:cNvGrpSpPr/>
        <p:nvPr/>
      </p:nvGrpSpPr>
      <p:grpSpPr>
        <a:xfrm>
          <a:off x="0" y="0"/>
          <a:ext cx="0" cy="0"/>
          <a:chOff x="0" y="0"/>
          <a:chExt cx="0" cy="0"/>
        </a:xfrm>
      </p:grpSpPr>
      <p:sp>
        <p:nvSpPr>
          <p:cNvPr id="2347" name="Google Shape;2347;g125b7f64248_0_19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8" name="Google Shape;2348;g125b7f64248_0_19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7"/>
        <p:cNvGrpSpPr/>
        <p:nvPr/>
      </p:nvGrpSpPr>
      <p:grpSpPr>
        <a:xfrm>
          <a:off x="0" y="0"/>
          <a:ext cx="0" cy="0"/>
          <a:chOff x="0" y="0"/>
          <a:chExt cx="0" cy="0"/>
        </a:xfrm>
      </p:grpSpPr>
      <p:sp>
        <p:nvSpPr>
          <p:cNvPr id="4548" name="Google Shape;4548;g125b7f64248_0_21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9" name="Google Shape;4549;g125b7f64248_0_21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6"/>
        <p:cNvGrpSpPr/>
        <p:nvPr/>
      </p:nvGrpSpPr>
      <p:grpSpPr>
        <a:xfrm>
          <a:off x="0" y="0"/>
          <a:ext cx="0" cy="0"/>
          <a:chOff x="0" y="0"/>
          <a:chExt cx="0" cy="0"/>
        </a:xfrm>
      </p:grpSpPr>
      <p:sp>
        <p:nvSpPr>
          <p:cNvPr id="4967" name="Google Shape;4967;g125b7f64248_0_218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8" name="Google Shape;4968;g125b7f64248_0_218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6"/>
        <p:cNvGrpSpPr/>
        <p:nvPr/>
      </p:nvGrpSpPr>
      <p:grpSpPr>
        <a:xfrm>
          <a:off x="0" y="0"/>
          <a:ext cx="0" cy="0"/>
          <a:chOff x="0" y="0"/>
          <a:chExt cx="0" cy="0"/>
        </a:xfrm>
      </p:grpSpPr>
      <p:sp>
        <p:nvSpPr>
          <p:cNvPr id="5137" name="Google Shape;5137;g125b7f64248_0_220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8" name="Google Shape;5138;g125b7f64248_0_220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1"/>
        <p:cNvGrpSpPr/>
        <p:nvPr/>
      </p:nvGrpSpPr>
      <p:grpSpPr>
        <a:xfrm>
          <a:off x="0" y="0"/>
          <a:ext cx="0" cy="0"/>
          <a:chOff x="0" y="0"/>
          <a:chExt cx="0" cy="0"/>
        </a:xfrm>
      </p:grpSpPr>
      <p:sp>
        <p:nvSpPr>
          <p:cNvPr id="5542" name="Google Shape;5542;g125b7f64248_0_22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3" name="Google Shape;5543;g125b7f64248_0_22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11b20512f65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9" name="Google Shape;1419;g11b20512f65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1"/>
        <p:cNvGrpSpPr/>
        <p:nvPr/>
      </p:nvGrpSpPr>
      <p:grpSpPr>
        <a:xfrm>
          <a:off x="0" y="0"/>
          <a:ext cx="0" cy="0"/>
          <a:chOff x="0" y="0"/>
          <a:chExt cx="0" cy="0"/>
        </a:xfrm>
      </p:grpSpPr>
      <p:sp>
        <p:nvSpPr>
          <p:cNvPr id="5922" name="Google Shape;5922;g12256acf451_0_48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3" name="Google Shape;5923;g12256acf451_0_48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5"/>
        <p:cNvGrpSpPr/>
        <p:nvPr/>
      </p:nvGrpSpPr>
      <p:grpSpPr>
        <a:xfrm>
          <a:off x="0" y="0"/>
          <a:ext cx="0" cy="0"/>
          <a:chOff x="0" y="0"/>
          <a:chExt cx="0" cy="0"/>
        </a:xfrm>
      </p:grpSpPr>
      <p:sp>
        <p:nvSpPr>
          <p:cNvPr id="6336" name="Google Shape;6336;g12256acf451_0_5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7" name="Google Shape;6337;g12256acf451_0_5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6"/>
        <p:cNvGrpSpPr/>
        <p:nvPr/>
      </p:nvGrpSpPr>
      <p:grpSpPr>
        <a:xfrm>
          <a:off x="0" y="0"/>
          <a:ext cx="0" cy="0"/>
          <a:chOff x="0" y="0"/>
          <a:chExt cx="0" cy="0"/>
        </a:xfrm>
      </p:grpSpPr>
      <p:sp>
        <p:nvSpPr>
          <p:cNvPr id="6697" name="Google Shape;6697;g12256acf451_0_56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8" name="Google Shape;6698;g12256acf451_0_5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6"/>
        <p:cNvGrpSpPr/>
        <p:nvPr/>
      </p:nvGrpSpPr>
      <p:grpSpPr>
        <a:xfrm>
          <a:off x="0" y="0"/>
          <a:ext cx="0" cy="0"/>
          <a:chOff x="0" y="0"/>
          <a:chExt cx="0" cy="0"/>
        </a:xfrm>
      </p:grpSpPr>
      <p:sp>
        <p:nvSpPr>
          <p:cNvPr id="7207" name="Google Shape;7207;g12256acf451_0_6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8" name="Google Shape;7208;g12256acf451_0_6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6"/>
        <p:cNvGrpSpPr/>
        <p:nvPr/>
      </p:nvGrpSpPr>
      <p:grpSpPr>
        <a:xfrm>
          <a:off x="0" y="0"/>
          <a:ext cx="0" cy="0"/>
          <a:chOff x="0" y="0"/>
          <a:chExt cx="0" cy="0"/>
        </a:xfrm>
      </p:grpSpPr>
      <p:sp>
        <p:nvSpPr>
          <p:cNvPr id="7827" name="Google Shape;7827;g12256acf451_0_67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8" name="Google Shape;7828;g12256acf451_0_67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0"/>
        <p:cNvGrpSpPr/>
        <p:nvPr/>
      </p:nvGrpSpPr>
      <p:grpSpPr>
        <a:xfrm>
          <a:off x="0" y="0"/>
          <a:ext cx="0" cy="0"/>
          <a:chOff x="0" y="0"/>
          <a:chExt cx="0" cy="0"/>
        </a:xfrm>
      </p:grpSpPr>
      <p:sp>
        <p:nvSpPr>
          <p:cNvPr id="8421" name="Google Shape;8421;g12256acf451_0_7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2" name="Google Shape;8422;g12256acf451_0_7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1"/>
        <p:cNvGrpSpPr/>
        <p:nvPr/>
      </p:nvGrpSpPr>
      <p:grpSpPr>
        <a:xfrm>
          <a:off x="0" y="0"/>
          <a:ext cx="0" cy="0"/>
          <a:chOff x="0" y="0"/>
          <a:chExt cx="0" cy="0"/>
        </a:xfrm>
      </p:grpSpPr>
      <p:sp>
        <p:nvSpPr>
          <p:cNvPr id="8742" name="Google Shape;8742;g12256acf451_0_7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3" name="Google Shape;8743;g12256acf451_0_7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9"/>
        <p:cNvGrpSpPr/>
        <p:nvPr/>
      </p:nvGrpSpPr>
      <p:grpSpPr>
        <a:xfrm>
          <a:off x="0" y="0"/>
          <a:ext cx="0" cy="0"/>
          <a:chOff x="0" y="0"/>
          <a:chExt cx="0" cy="0"/>
        </a:xfrm>
      </p:grpSpPr>
      <p:sp>
        <p:nvSpPr>
          <p:cNvPr id="9050" name="Google Shape;9050;g12256acf451_0_9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1" name="Google Shape;9051;g12256acf451_0_9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g11b20512f71_0_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5" name="Google Shape;1445;g11b20512f71_0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g11b20512f71_0_1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1" name="Google Shape;1451;g11b20512f71_0_1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11b20512f71_0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11b20512f71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6"/>
        <p:cNvGrpSpPr/>
        <p:nvPr/>
      </p:nvGrpSpPr>
      <p:grpSpPr>
        <a:xfrm>
          <a:off x="0" y="0"/>
          <a:ext cx="0" cy="0"/>
          <a:chOff x="0" y="0"/>
          <a:chExt cx="0" cy="0"/>
        </a:xfrm>
      </p:grpSpPr>
      <p:sp>
        <p:nvSpPr>
          <p:cNvPr id="1477" name="Google Shape;1477;g12511172e7b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8" name="Google Shape;1478;g12511172e7b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12511172e7b_0_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5" name="Google Shape;1485;g12511172e7b_0_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1134F580-6649-3049-8C9E-18DAD03076D9}"/>
              </a:ext>
            </a:extLst>
          </p:cNvPr>
          <p:cNvGraphicFramePr>
            <a:graphicFrameLocks noChangeAspect="1"/>
          </p:cNvGraphicFramePr>
          <p:nvPr userDrawn="1">
            <p:custDataLst>
              <p:tags r:id="rId1"/>
            </p:custDataLst>
            <p:extLst>
              <p:ext uri="{D42A27DB-BD31-4B8C-83A1-F6EECF244321}">
                <p14:modId xmlns:p14="http://schemas.microsoft.com/office/powerpoint/2010/main" val="25428272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0" imgH="403" progId="TCLayout.ActiveDocument.1">
                  <p:embed/>
                </p:oleObj>
              </mc:Choice>
              <mc:Fallback>
                <p:oleObj name="think-cell Slide" r:id="rId3" imgW="410" imgH="403" progId="TCLayout.ActiveDocument.1">
                  <p:embed/>
                  <p:pic>
                    <p:nvPicPr>
                      <p:cNvPr id="2" name="think-cell data - do not delete" hidden="1">
                        <a:extLst>
                          <a:ext uri="{FF2B5EF4-FFF2-40B4-BE49-F238E27FC236}">
                            <a16:creationId xmlns:a16="http://schemas.microsoft.com/office/drawing/2014/main" id="{1134F580-6649-3049-8C9E-18DAD03076D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Google Shape;10;p2"/>
          <p:cNvSpPr txBox="1">
            <a:spLocks noGrp="1"/>
          </p:cNvSpPr>
          <p:nvPr>
            <p:ph type="ctrTitle"/>
          </p:nvPr>
        </p:nvSpPr>
        <p:spPr>
          <a:xfrm>
            <a:off x="870716" y="953030"/>
            <a:ext cx="7704000" cy="16800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4500">
                <a:latin typeface="Krona One"/>
                <a:ea typeface="Krona One"/>
                <a:cs typeface="Krona One"/>
                <a:sym typeface="Krona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1" name="Google Shape;11;p2"/>
          <p:cNvSpPr txBox="1">
            <a:spLocks noGrp="1"/>
          </p:cNvSpPr>
          <p:nvPr>
            <p:ph type="subTitle" idx="1"/>
          </p:nvPr>
        </p:nvSpPr>
        <p:spPr>
          <a:xfrm>
            <a:off x="2411516" y="3463691"/>
            <a:ext cx="4622400" cy="41010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800">
                <a:solidFill>
                  <a:schemeClr val="dk1"/>
                </a:solidFill>
                <a:latin typeface="Jost"/>
                <a:ea typeface="Jost"/>
                <a:cs typeface="Jost"/>
                <a:sym typeface="Jos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39"/>
        <p:cNvGrpSpPr/>
        <p:nvPr/>
      </p:nvGrpSpPr>
      <p:grpSpPr>
        <a:xfrm>
          <a:off x="0" y="0"/>
          <a:ext cx="0" cy="0"/>
          <a:chOff x="0" y="0"/>
          <a:chExt cx="0" cy="0"/>
        </a:xfrm>
      </p:grpSpPr>
      <p:grpSp>
        <p:nvGrpSpPr>
          <p:cNvPr id="540" name="Google Shape;540;p11"/>
          <p:cNvGrpSpPr/>
          <p:nvPr/>
        </p:nvGrpSpPr>
        <p:grpSpPr>
          <a:xfrm>
            <a:off x="-94" y="1100"/>
            <a:ext cx="9144094" cy="570400"/>
            <a:chOff x="-94" y="1100"/>
            <a:chExt cx="9144094" cy="570400"/>
          </a:xfrm>
        </p:grpSpPr>
        <p:grpSp>
          <p:nvGrpSpPr>
            <p:cNvPr id="541" name="Google Shape;541;p11"/>
            <p:cNvGrpSpPr/>
            <p:nvPr/>
          </p:nvGrpSpPr>
          <p:grpSpPr>
            <a:xfrm>
              <a:off x="300" y="1100"/>
              <a:ext cx="9143700" cy="570400"/>
              <a:chOff x="300" y="1100"/>
              <a:chExt cx="9143700" cy="570400"/>
            </a:xfrm>
          </p:grpSpPr>
          <p:sp>
            <p:nvSpPr>
              <p:cNvPr id="542" name="Google Shape;542;p11"/>
              <p:cNvSpPr/>
              <p:nvPr/>
            </p:nvSpPr>
            <p:spPr>
              <a:xfrm flipH="1">
                <a:off x="300" y="503400"/>
                <a:ext cx="9143700" cy="68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 name="Google Shape;543;p11"/>
              <p:cNvGrpSpPr/>
              <p:nvPr/>
            </p:nvGrpSpPr>
            <p:grpSpPr>
              <a:xfrm flipH="1">
                <a:off x="449825" y="1100"/>
                <a:ext cx="8244106" cy="515409"/>
                <a:chOff x="720050" y="0"/>
                <a:chExt cx="7704052" cy="481646"/>
              </a:xfrm>
            </p:grpSpPr>
            <p:sp>
              <p:nvSpPr>
                <p:cNvPr id="544" name="Google Shape;544;p11"/>
                <p:cNvSpPr/>
                <p:nvPr/>
              </p:nvSpPr>
              <p:spPr>
                <a:xfrm>
                  <a:off x="720050"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1"/>
                <p:cNvSpPr/>
                <p:nvPr/>
              </p:nvSpPr>
              <p:spPr>
                <a:xfrm>
                  <a:off x="960793"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1"/>
                <p:cNvSpPr/>
                <p:nvPr/>
              </p:nvSpPr>
              <p:spPr>
                <a:xfrm>
                  <a:off x="120153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1"/>
                <p:cNvSpPr/>
                <p:nvPr/>
              </p:nvSpPr>
              <p:spPr>
                <a:xfrm>
                  <a:off x="1442280"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1"/>
                <p:cNvSpPr/>
                <p:nvPr/>
              </p:nvSpPr>
              <p:spPr>
                <a:xfrm>
                  <a:off x="168302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1"/>
                <p:cNvSpPr/>
                <p:nvPr/>
              </p:nvSpPr>
              <p:spPr>
                <a:xfrm>
                  <a:off x="1923767"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1"/>
                <p:cNvSpPr/>
                <p:nvPr/>
              </p:nvSpPr>
              <p:spPr>
                <a:xfrm>
                  <a:off x="216451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1"/>
                <p:cNvSpPr/>
                <p:nvPr/>
              </p:nvSpPr>
              <p:spPr>
                <a:xfrm>
                  <a:off x="2405254"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1"/>
                <p:cNvSpPr/>
                <p:nvPr/>
              </p:nvSpPr>
              <p:spPr>
                <a:xfrm>
                  <a:off x="264599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1"/>
                <p:cNvSpPr/>
                <p:nvPr/>
              </p:nvSpPr>
              <p:spPr>
                <a:xfrm>
                  <a:off x="2886741"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1"/>
                <p:cNvSpPr/>
                <p:nvPr/>
              </p:nvSpPr>
              <p:spPr>
                <a:xfrm>
                  <a:off x="312748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1"/>
                <p:cNvSpPr/>
                <p:nvPr/>
              </p:nvSpPr>
              <p:spPr>
                <a:xfrm>
                  <a:off x="336822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1"/>
                <p:cNvSpPr/>
                <p:nvPr/>
              </p:nvSpPr>
              <p:spPr>
                <a:xfrm>
                  <a:off x="360897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1"/>
                <p:cNvSpPr/>
                <p:nvPr/>
              </p:nvSpPr>
              <p:spPr>
                <a:xfrm>
                  <a:off x="3849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1"/>
                <p:cNvSpPr/>
                <p:nvPr/>
              </p:nvSpPr>
              <p:spPr>
                <a:xfrm>
                  <a:off x="4090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1"/>
                <p:cNvSpPr/>
                <p:nvPr/>
              </p:nvSpPr>
              <p:spPr>
                <a:xfrm>
                  <a:off x="720050"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1"/>
                <p:cNvSpPr/>
                <p:nvPr/>
              </p:nvSpPr>
              <p:spPr>
                <a:xfrm>
                  <a:off x="960793"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1"/>
                <p:cNvSpPr/>
                <p:nvPr/>
              </p:nvSpPr>
              <p:spPr>
                <a:xfrm>
                  <a:off x="120153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1"/>
                <p:cNvSpPr/>
                <p:nvPr/>
              </p:nvSpPr>
              <p:spPr>
                <a:xfrm>
                  <a:off x="1442280"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1"/>
                <p:cNvSpPr/>
                <p:nvPr/>
              </p:nvSpPr>
              <p:spPr>
                <a:xfrm>
                  <a:off x="168302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1"/>
                <p:cNvSpPr/>
                <p:nvPr/>
              </p:nvSpPr>
              <p:spPr>
                <a:xfrm>
                  <a:off x="1923767"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1"/>
                <p:cNvSpPr/>
                <p:nvPr/>
              </p:nvSpPr>
              <p:spPr>
                <a:xfrm>
                  <a:off x="216451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1"/>
                <p:cNvSpPr/>
                <p:nvPr/>
              </p:nvSpPr>
              <p:spPr>
                <a:xfrm>
                  <a:off x="2405254"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1"/>
                <p:cNvSpPr/>
                <p:nvPr/>
              </p:nvSpPr>
              <p:spPr>
                <a:xfrm>
                  <a:off x="264599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1"/>
                <p:cNvSpPr/>
                <p:nvPr/>
              </p:nvSpPr>
              <p:spPr>
                <a:xfrm>
                  <a:off x="2886741"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1"/>
                <p:cNvSpPr/>
                <p:nvPr/>
              </p:nvSpPr>
              <p:spPr>
                <a:xfrm>
                  <a:off x="312748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1"/>
                <p:cNvSpPr/>
                <p:nvPr/>
              </p:nvSpPr>
              <p:spPr>
                <a:xfrm>
                  <a:off x="336822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1"/>
                <p:cNvSpPr/>
                <p:nvPr/>
              </p:nvSpPr>
              <p:spPr>
                <a:xfrm>
                  <a:off x="360897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1"/>
                <p:cNvSpPr/>
                <p:nvPr/>
              </p:nvSpPr>
              <p:spPr>
                <a:xfrm>
                  <a:off x="3849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1"/>
                <p:cNvSpPr/>
                <p:nvPr/>
              </p:nvSpPr>
              <p:spPr>
                <a:xfrm>
                  <a:off x="4090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1"/>
                <p:cNvSpPr/>
                <p:nvPr/>
              </p:nvSpPr>
              <p:spPr>
                <a:xfrm>
                  <a:off x="433130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1"/>
                <p:cNvSpPr/>
                <p:nvPr/>
              </p:nvSpPr>
              <p:spPr>
                <a:xfrm>
                  <a:off x="457205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1"/>
                <p:cNvSpPr/>
                <p:nvPr/>
              </p:nvSpPr>
              <p:spPr>
                <a:xfrm>
                  <a:off x="481279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1"/>
                <p:cNvSpPr/>
                <p:nvPr/>
              </p:nvSpPr>
              <p:spPr>
                <a:xfrm>
                  <a:off x="505353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1"/>
                <p:cNvSpPr/>
                <p:nvPr/>
              </p:nvSpPr>
              <p:spPr>
                <a:xfrm>
                  <a:off x="529428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1"/>
                <p:cNvSpPr/>
                <p:nvPr/>
              </p:nvSpPr>
              <p:spPr>
                <a:xfrm>
                  <a:off x="5535025"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1"/>
                <p:cNvSpPr/>
                <p:nvPr/>
              </p:nvSpPr>
              <p:spPr>
                <a:xfrm>
                  <a:off x="577576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1"/>
                <p:cNvSpPr/>
                <p:nvPr/>
              </p:nvSpPr>
              <p:spPr>
                <a:xfrm>
                  <a:off x="6016512"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1"/>
                <p:cNvSpPr/>
                <p:nvPr/>
              </p:nvSpPr>
              <p:spPr>
                <a:xfrm>
                  <a:off x="625725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1"/>
                <p:cNvSpPr/>
                <p:nvPr/>
              </p:nvSpPr>
              <p:spPr>
                <a:xfrm>
                  <a:off x="6497999"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1"/>
                <p:cNvSpPr/>
                <p:nvPr/>
              </p:nvSpPr>
              <p:spPr>
                <a:xfrm>
                  <a:off x="673874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1"/>
                <p:cNvSpPr/>
                <p:nvPr/>
              </p:nvSpPr>
              <p:spPr>
                <a:xfrm>
                  <a:off x="6979486"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1"/>
                <p:cNvSpPr/>
                <p:nvPr/>
              </p:nvSpPr>
              <p:spPr>
                <a:xfrm>
                  <a:off x="722022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1"/>
                <p:cNvSpPr/>
                <p:nvPr/>
              </p:nvSpPr>
              <p:spPr>
                <a:xfrm>
                  <a:off x="7460973"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1"/>
                <p:cNvSpPr/>
                <p:nvPr/>
              </p:nvSpPr>
              <p:spPr>
                <a:xfrm>
                  <a:off x="433130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1"/>
                <p:cNvSpPr/>
                <p:nvPr/>
              </p:nvSpPr>
              <p:spPr>
                <a:xfrm>
                  <a:off x="457205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1"/>
                <p:cNvSpPr/>
                <p:nvPr/>
              </p:nvSpPr>
              <p:spPr>
                <a:xfrm>
                  <a:off x="481279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1"/>
                <p:cNvSpPr/>
                <p:nvPr/>
              </p:nvSpPr>
              <p:spPr>
                <a:xfrm>
                  <a:off x="505353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1"/>
                <p:cNvSpPr/>
                <p:nvPr/>
              </p:nvSpPr>
              <p:spPr>
                <a:xfrm>
                  <a:off x="529428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1"/>
                <p:cNvSpPr/>
                <p:nvPr/>
              </p:nvSpPr>
              <p:spPr>
                <a:xfrm>
                  <a:off x="5535025"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1"/>
                <p:cNvSpPr/>
                <p:nvPr/>
              </p:nvSpPr>
              <p:spPr>
                <a:xfrm>
                  <a:off x="577576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1"/>
                <p:cNvSpPr/>
                <p:nvPr/>
              </p:nvSpPr>
              <p:spPr>
                <a:xfrm>
                  <a:off x="6016512"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1"/>
                <p:cNvSpPr/>
                <p:nvPr/>
              </p:nvSpPr>
              <p:spPr>
                <a:xfrm>
                  <a:off x="625725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1"/>
                <p:cNvSpPr/>
                <p:nvPr/>
              </p:nvSpPr>
              <p:spPr>
                <a:xfrm>
                  <a:off x="6497999"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1"/>
                <p:cNvSpPr/>
                <p:nvPr/>
              </p:nvSpPr>
              <p:spPr>
                <a:xfrm>
                  <a:off x="673874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1"/>
                <p:cNvSpPr/>
                <p:nvPr/>
              </p:nvSpPr>
              <p:spPr>
                <a:xfrm>
                  <a:off x="6979486"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1"/>
                <p:cNvSpPr/>
                <p:nvPr/>
              </p:nvSpPr>
              <p:spPr>
                <a:xfrm>
                  <a:off x="722022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1"/>
                <p:cNvSpPr/>
                <p:nvPr/>
              </p:nvSpPr>
              <p:spPr>
                <a:xfrm>
                  <a:off x="7460973"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1"/>
                <p:cNvSpPr/>
                <p:nvPr/>
              </p:nvSpPr>
              <p:spPr>
                <a:xfrm>
                  <a:off x="7701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1"/>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1"/>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1"/>
                <p:cNvSpPr/>
                <p:nvPr/>
              </p:nvSpPr>
              <p:spPr>
                <a:xfrm>
                  <a:off x="7701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1"/>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1"/>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8" name="Google Shape;608;p11"/>
            <p:cNvGrpSpPr/>
            <p:nvPr/>
          </p:nvGrpSpPr>
          <p:grpSpPr>
            <a:xfrm flipH="1">
              <a:off x="-94" y="1100"/>
              <a:ext cx="449926" cy="515409"/>
              <a:chOff x="7942458" y="0"/>
              <a:chExt cx="420452" cy="481646"/>
            </a:xfrm>
          </p:grpSpPr>
          <p:sp>
            <p:nvSpPr>
              <p:cNvPr id="609" name="Google Shape;609;p11"/>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1"/>
              <p:cNvSpPr/>
              <p:nvPr/>
            </p:nvSpPr>
            <p:spPr>
              <a:xfrm>
                <a:off x="8183210" y="0"/>
                <a:ext cx="1797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1"/>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1"/>
              <p:cNvSpPr/>
              <p:nvPr/>
            </p:nvSpPr>
            <p:spPr>
              <a:xfrm>
                <a:off x="8183210" y="240741"/>
                <a:ext cx="1797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 name="Google Shape;613;p11"/>
            <p:cNvGrpSpPr/>
            <p:nvPr/>
          </p:nvGrpSpPr>
          <p:grpSpPr>
            <a:xfrm flipH="1">
              <a:off x="8693950" y="1100"/>
              <a:ext cx="449923" cy="515409"/>
              <a:chOff x="8003652" y="0"/>
              <a:chExt cx="420450" cy="481646"/>
            </a:xfrm>
          </p:grpSpPr>
          <p:sp>
            <p:nvSpPr>
              <p:cNvPr id="614" name="Google Shape;614;p11"/>
              <p:cNvSpPr/>
              <p:nvPr/>
            </p:nvSpPr>
            <p:spPr>
              <a:xfrm>
                <a:off x="8003652" y="0"/>
                <a:ext cx="1797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1"/>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1"/>
              <p:cNvSpPr/>
              <p:nvPr/>
            </p:nvSpPr>
            <p:spPr>
              <a:xfrm>
                <a:off x="8003652" y="240741"/>
                <a:ext cx="1797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1"/>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18" name="Google Shape;618;p11"/>
          <p:cNvSpPr txBox="1">
            <a:spLocks noGrp="1"/>
          </p:cNvSpPr>
          <p:nvPr>
            <p:ph type="title" hasCustomPrompt="1"/>
          </p:nvPr>
        </p:nvSpPr>
        <p:spPr>
          <a:xfrm>
            <a:off x="720000" y="1018200"/>
            <a:ext cx="7704000" cy="15732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01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19" name="Google Shape;619;p11"/>
          <p:cNvSpPr txBox="1">
            <a:spLocks noGrp="1"/>
          </p:cNvSpPr>
          <p:nvPr>
            <p:ph type="subTitle" idx="1"/>
          </p:nvPr>
        </p:nvSpPr>
        <p:spPr>
          <a:xfrm>
            <a:off x="720000" y="2701425"/>
            <a:ext cx="7704000" cy="482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1400"/>
              <a:buNone/>
              <a:defRPr sz="1800">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656"/>
        <p:cNvGrpSpPr/>
        <p:nvPr/>
      </p:nvGrpSpPr>
      <p:grpSpPr>
        <a:xfrm>
          <a:off x="0" y="0"/>
          <a:ext cx="0" cy="0"/>
          <a:chOff x="0" y="0"/>
          <a:chExt cx="0" cy="0"/>
        </a:xfrm>
      </p:grpSpPr>
      <p:sp>
        <p:nvSpPr>
          <p:cNvPr id="657" name="Google Shape;657;p14"/>
          <p:cNvSpPr txBox="1">
            <a:spLocks noGrp="1"/>
          </p:cNvSpPr>
          <p:nvPr>
            <p:ph type="title"/>
          </p:nvPr>
        </p:nvSpPr>
        <p:spPr>
          <a:xfrm>
            <a:off x="1316425" y="3357900"/>
            <a:ext cx="6511200" cy="34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
                <a:latin typeface="Krona One"/>
                <a:ea typeface="Krona One"/>
                <a:cs typeface="Krona One"/>
                <a:sym typeface="Krona One"/>
              </a:defRPr>
            </a:lvl1pPr>
            <a:lvl2pPr lvl="1" algn="ctr" rtl="0">
              <a:spcBef>
                <a:spcPts val="0"/>
              </a:spcBef>
              <a:spcAft>
                <a:spcPts val="0"/>
              </a:spcAft>
              <a:buSzPts val="2800"/>
              <a:buNone/>
              <a:defRPr>
                <a:latin typeface="Lato"/>
                <a:ea typeface="Lato"/>
                <a:cs typeface="Lato"/>
                <a:sym typeface="Lato"/>
              </a:defRPr>
            </a:lvl2pPr>
            <a:lvl3pPr lvl="2" algn="ctr" rtl="0">
              <a:spcBef>
                <a:spcPts val="0"/>
              </a:spcBef>
              <a:spcAft>
                <a:spcPts val="0"/>
              </a:spcAft>
              <a:buSzPts val="2800"/>
              <a:buNone/>
              <a:defRPr>
                <a:latin typeface="Lato"/>
                <a:ea typeface="Lato"/>
                <a:cs typeface="Lato"/>
                <a:sym typeface="Lato"/>
              </a:defRPr>
            </a:lvl3pPr>
            <a:lvl4pPr lvl="3" algn="ctr" rtl="0">
              <a:spcBef>
                <a:spcPts val="0"/>
              </a:spcBef>
              <a:spcAft>
                <a:spcPts val="0"/>
              </a:spcAft>
              <a:buSzPts val="2800"/>
              <a:buNone/>
              <a:defRPr>
                <a:latin typeface="Lato"/>
                <a:ea typeface="Lato"/>
                <a:cs typeface="Lato"/>
                <a:sym typeface="Lato"/>
              </a:defRPr>
            </a:lvl4pPr>
            <a:lvl5pPr lvl="4" algn="ctr" rtl="0">
              <a:spcBef>
                <a:spcPts val="0"/>
              </a:spcBef>
              <a:spcAft>
                <a:spcPts val="0"/>
              </a:spcAft>
              <a:buSzPts val="2800"/>
              <a:buNone/>
              <a:defRPr>
                <a:latin typeface="Lato"/>
                <a:ea typeface="Lato"/>
                <a:cs typeface="Lato"/>
                <a:sym typeface="Lato"/>
              </a:defRPr>
            </a:lvl5pPr>
            <a:lvl6pPr lvl="5" algn="ctr" rtl="0">
              <a:spcBef>
                <a:spcPts val="0"/>
              </a:spcBef>
              <a:spcAft>
                <a:spcPts val="0"/>
              </a:spcAft>
              <a:buSzPts val="2800"/>
              <a:buNone/>
              <a:defRPr>
                <a:latin typeface="Lato"/>
                <a:ea typeface="Lato"/>
                <a:cs typeface="Lato"/>
                <a:sym typeface="Lato"/>
              </a:defRPr>
            </a:lvl6pPr>
            <a:lvl7pPr lvl="6" algn="ctr" rtl="0">
              <a:spcBef>
                <a:spcPts val="0"/>
              </a:spcBef>
              <a:spcAft>
                <a:spcPts val="0"/>
              </a:spcAft>
              <a:buSzPts val="2800"/>
              <a:buNone/>
              <a:defRPr>
                <a:latin typeface="Lato"/>
                <a:ea typeface="Lato"/>
                <a:cs typeface="Lato"/>
                <a:sym typeface="Lato"/>
              </a:defRPr>
            </a:lvl7pPr>
            <a:lvl8pPr lvl="7" algn="ctr" rtl="0">
              <a:spcBef>
                <a:spcPts val="0"/>
              </a:spcBef>
              <a:spcAft>
                <a:spcPts val="0"/>
              </a:spcAft>
              <a:buSzPts val="2800"/>
              <a:buNone/>
              <a:defRPr>
                <a:latin typeface="Lato"/>
                <a:ea typeface="Lato"/>
                <a:cs typeface="Lato"/>
                <a:sym typeface="Lato"/>
              </a:defRPr>
            </a:lvl8pPr>
            <a:lvl9pPr lvl="8" algn="ctr" rtl="0">
              <a:spcBef>
                <a:spcPts val="0"/>
              </a:spcBef>
              <a:spcAft>
                <a:spcPts val="0"/>
              </a:spcAft>
              <a:buSzPts val="2800"/>
              <a:buNone/>
              <a:defRPr>
                <a:latin typeface="Lato"/>
                <a:ea typeface="Lato"/>
                <a:cs typeface="Lato"/>
                <a:sym typeface="Lato"/>
              </a:defRPr>
            </a:lvl9pPr>
          </a:lstStyle>
          <a:p>
            <a:endParaRPr/>
          </a:p>
        </p:txBody>
      </p:sp>
      <p:sp>
        <p:nvSpPr>
          <p:cNvPr id="658" name="Google Shape;658;p14"/>
          <p:cNvSpPr txBox="1">
            <a:spLocks noGrp="1"/>
          </p:cNvSpPr>
          <p:nvPr>
            <p:ph type="subTitle" idx="1"/>
          </p:nvPr>
        </p:nvSpPr>
        <p:spPr>
          <a:xfrm>
            <a:off x="1316425" y="1437300"/>
            <a:ext cx="6511200" cy="1768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30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grpSp>
        <p:nvGrpSpPr>
          <p:cNvPr id="659" name="Google Shape;659;p14"/>
          <p:cNvGrpSpPr/>
          <p:nvPr/>
        </p:nvGrpSpPr>
        <p:grpSpPr>
          <a:xfrm>
            <a:off x="-94" y="1100"/>
            <a:ext cx="9144094" cy="570400"/>
            <a:chOff x="-94" y="1100"/>
            <a:chExt cx="9144094" cy="570400"/>
          </a:xfrm>
        </p:grpSpPr>
        <p:grpSp>
          <p:nvGrpSpPr>
            <p:cNvPr id="660" name="Google Shape;660;p14"/>
            <p:cNvGrpSpPr/>
            <p:nvPr/>
          </p:nvGrpSpPr>
          <p:grpSpPr>
            <a:xfrm>
              <a:off x="300" y="1100"/>
              <a:ext cx="9143700" cy="570400"/>
              <a:chOff x="300" y="1100"/>
              <a:chExt cx="9143700" cy="570400"/>
            </a:xfrm>
          </p:grpSpPr>
          <p:sp>
            <p:nvSpPr>
              <p:cNvPr id="661" name="Google Shape;661;p14"/>
              <p:cNvSpPr/>
              <p:nvPr/>
            </p:nvSpPr>
            <p:spPr>
              <a:xfrm flipH="1">
                <a:off x="300" y="503400"/>
                <a:ext cx="9143700" cy="68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 name="Google Shape;662;p14"/>
              <p:cNvGrpSpPr/>
              <p:nvPr/>
            </p:nvGrpSpPr>
            <p:grpSpPr>
              <a:xfrm flipH="1">
                <a:off x="449825" y="1100"/>
                <a:ext cx="8244106" cy="515409"/>
                <a:chOff x="720050" y="0"/>
                <a:chExt cx="7704052" cy="481646"/>
              </a:xfrm>
            </p:grpSpPr>
            <p:sp>
              <p:nvSpPr>
                <p:cNvPr id="663" name="Google Shape;663;p14"/>
                <p:cNvSpPr/>
                <p:nvPr/>
              </p:nvSpPr>
              <p:spPr>
                <a:xfrm>
                  <a:off x="720050"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4"/>
                <p:cNvSpPr/>
                <p:nvPr/>
              </p:nvSpPr>
              <p:spPr>
                <a:xfrm>
                  <a:off x="960793"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4"/>
                <p:cNvSpPr/>
                <p:nvPr/>
              </p:nvSpPr>
              <p:spPr>
                <a:xfrm>
                  <a:off x="120153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4"/>
                <p:cNvSpPr/>
                <p:nvPr/>
              </p:nvSpPr>
              <p:spPr>
                <a:xfrm>
                  <a:off x="1442280"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4"/>
                <p:cNvSpPr/>
                <p:nvPr/>
              </p:nvSpPr>
              <p:spPr>
                <a:xfrm>
                  <a:off x="168302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4"/>
                <p:cNvSpPr/>
                <p:nvPr/>
              </p:nvSpPr>
              <p:spPr>
                <a:xfrm>
                  <a:off x="1923767"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4"/>
                <p:cNvSpPr/>
                <p:nvPr/>
              </p:nvSpPr>
              <p:spPr>
                <a:xfrm>
                  <a:off x="216451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4"/>
                <p:cNvSpPr/>
                <p:nvPr/>
              </p:nvSpPr>
              <p:spPr>
                <a:xfrm>
                  <a:off x="2405254"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4"/>
                <p:cNvSpPr/>
                <p:nvPr/>
              </p:nvSpPr>
              <p:spPr>
                <a:xfrm>
                  <a:off x="264599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4"/>
                <p:cNvSpPr/>
                <p:nvPr/>
              </p:nvSpPr>
              <p:spPr>
                <a:xfrm>
                  <a:off x="2886741"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4"/>
                <p:cNvSpPr/>
                <p:nvPr/>
              </p:nvSpPr>
              <p:spPr>
                <a:xfrm>
                  <a:off x="312748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4"/>
                <p:cNvSpPr/>
                <p:nvPr/>
              </p:nvSpPr>
              <p:spPr>
                <a:xfrm>
                  <a:off x="336822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4"/>
                <p:cNvSpPr/>
                <p:nvPr/>
              </p:nvSpPr>
              <p:spPr>
                <a:xfrm>
                  <a:off x="360897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4"/>
                <p:cNvSpPr/>
                <p:nvPr/>
              </p:nvSpPr>
              <p:spPr>
                <a:xfrm>
                  <a:off x="3849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4"/>
                <p:cNvSpPr/>
                <p:nvPr/>
              </p:nvSpPr>
              <p:spPr>
                <a:xfrm>
                  <a:off x="4090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4"/>
                <p:cNvSpPr/>
                <p:nvPr/>
              </p:nvSpPr>
              <p:spPr>
                <a:xfrm>
                  <a:off x="720050"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4"/>
                <p:cNvSpPr/>
                <p:nvPr/>
              </p:nvSpPr>
              <p:spPr>
                <a:xfrm>
                  <a:off x="960793"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4"/>
                <p:cNvSpPr/>
                <p:nvPr/>
              </p:nvSpPr>
              <p:spPr>
                <a:xfrm>
                  <a:off x="120153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4"/>
                <p:cNvSpPr/>
                <p:nvPr/>
              </p:nvSpPr>
              <p:spPr>
                <a:xfrm>
                  <a:off x="1442280"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4"/>
                <p:cNvSpPr/>
                <p:nvPr/>
              </p:nvSpPr>
              <p:spPr>
                <a:xfrm>
                  <a:off x="168302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4"/>
                <p:cNvSpPr/>
                <p:nvPr/>
              </p:nvSpPr>
              <p:spPr>
                <a:xfrm>
                  <a:off x="1923767"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4"/>
                <p:cNvSpPr/>
                <p:nvPr/>
              </p:nvSpPr>
              <p:spPr>
                <a:xfrm>
                  <a:off x="216451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4"/>
                <p:cNvSpPr/>
                <p:nvPr/>
              </p:nvSpPr>
              <p:spPr>
                <a:xfrm>
                  <a:off x="2405254"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4"/>
                <p:cNvSpPr/>
                <p:nvPr/>
              </p:nvSpPr>
              <p:spPr>
                <a:xfrm>
                  <a:off x="264599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4"/>
                <p:cNvSpPr/>
                <p:nvPr/>
              </p:nvSpPr>
              <p:spPr>
                <a:xfrm>
                  <a:off x="2886741"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4"/>
                <p:cNvSpPr/>
                <p:nvPr/>
              </p:nvSpPr>
              <p:spPr>
                <a:xfrm>
                  <a:off x="312748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4"/>
                <p:cNvSpPr/>
                <p:nvPr/>
              </p:nvSpPr>
              <p:spPr>
                <a:xfrm>
                  <a:off x="336822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4"/>
                <p:cNvSpPr/>
                <p:nvPr/>
              </p:nvSpPr>
              <p:spPr>
                <a:xfrm>
                  <a:off x="360897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4"/>
                <p:cNvSpPr/>
                <p:nvPr/>
              </p:nvSpPr>
              <p:spPr>
                <a:xfrm>
                  <a:off x="3849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4"/>
                <p:cNvSpPr/>
                <p:nvPr/>
              </p:nvSpPr>
              <p:spPr>
                <a:xfrm>
                  <a:off x="4090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4"/>
                <p:cNvSpPr/>
                <p:nvPr/>
              </p:nvSpPr>
              <p:spPr>
                <a:xfrm>
                  <a:off x="433130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4"/>
                <p:cNvSpPr/>
                <p:nvPr/>
              </p:nvSpPr>
              <p:spPr>
                <a:xfrm>
                  <a:off x="457205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4"/>
                <p:cNvSpPr/>
                <p:nvPr/>
              </p:nvSpPr>
              <p:spPr>
                <a:xfrm>
                  <a:off x="481279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4"/>
                <p:cNvSpPr/>
                <p:nvPr/>
              </p:nvSpPr>
              <p:spPr>
                <a:xfrm>
                  <a:off x="505353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4"/>
                <p:cNvSpPr/>
                <p:nvPr/>
              </p:nvSpPr>
              <p:spPr>
                <a:xfrm>
                  <a:off x="529428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4"/>
                <p:cNvSpPr/>
                <p:nvPr/>
              </p:nvSpPr>
              <p:spPr>
                <a:xfrm>
                  <a:off x="5535025"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4"/>
                <p:cNvSpPr/>
                <p:nvPr/>
              </p:nvSpPr>
              <p:spPr>
                <a:xfrm>
                  <a:off x="577576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4"/>
                <p:cNvSpPr/>
                <p:nvPr/>
              </p:nvSpPr>
              <p:spPr>
                <a:xfrm>
                  <a:off x="6016512"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4"/>
                <p:cNvSpPr/>
                <p:nvPr/>
              </p:nvSpPr>
              <p:spPr>
                <a:xfrm>
                  <a:off x="625725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4"/>
                <p:cNvSpPr/>
                <p:nvPr/>
              </p:nvSpPr>
              <p:spPr>
                <a:xfrm>
                  <a:off x="6497999"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4"/>
                <p:cNvSpPr/>
                <p:nvPr/>
              </p:nvSpPr>
              <p:spPr>
                <a:xfrm>
                  <a:off x="673874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4"/>
                <p:cNvSpPr/>
                <p:nvPr/>
              </p:nvSpPr>
              <p:spPr>
                <a:xfrm>
                  <a:off x="6979486"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4"/>
                <p:cNvSpPr/>
                <p:nvPr/>
              </p:nvSpPr>
              <p:spPr>
                <a:xfrm>
                  <a:off x="722022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4"/>
                <p:cNvSpPr/>
                <p:nvPr/>
              </p:nvSpPr>
              <p:spPr>
                <a:xfrm>
                  <a:off x="7460973"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4"/>
                <p:cNvSpPr/>
                <p:nvPr/>
              </p:nvSpPr>
              <p:spPr>
                <a:xfrm>
                  <a:off x="433130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4"/>
                <p:cNvSpPr/>
                <p:nvPr/>
              </p:nvSpPr>
              <p:spPr>
                <a:xfrm>
                  <a:off x="457205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4"/>
                <p:cNvSpPr/>
                <p:nvPr/>
              </p:nvSpPr>
              <p:spPr>
                <a:xfrm>
                  <a:off x="481279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4"/>
                <p:cNvSpPr/>
                <p:nvPr/>
              </p:nvSpPr>
              <p:spPr>
                <a:xfrm>
                  <a:off x="505353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4"/>
                <p:cNvSpPr/>
                <p:nvPr/>
              </p:nvSpPr>
              <p:spPr>
                <a:xfrm>
                  <a:off x="529428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4"/>
                <p:cNvSpPr/>
                <p:nvPr/>
              </p:nvSpPr>
              <p:spPr>
                <a:xfrm>
                  <a:off x="5535025"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4"/>
                <p:cNvSpPr/>
                <p:nvPr/>
              </p:nvSpPr>
              <p:spPr>
                <a:xfrm>
                  <a:off x="577576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4"/>
                <p:cNvSpPr/>
                <p:nvPr/>
              </p:nvSpPr>
              <p:spPr>
                <a:xfrm>
                  <a:off x="6016512"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4"/>
                <p:cNvSpPr/>
                <p:nvPr/>
              </p:nvSpPr>
              <p:spPr>
                <a:xfrm>
                  <a:off x="625725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4"/>
                <p:cNvSpPr/>
                <p:nvPr/>
              </p:nvSpPr>
              <p:spPr>
                <a:xfrm>
                  <a:off x="6497999"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4"/>
                <p:cNvSpPr/>
                <p:nvPr/>
              </p:nvSpPr>
              <p:spPr>
                <a:xfrm>
                  <a:off x="673874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4"/>
                <p:cNvSpPr/>
                <p:nvPr/>
              </p:nvSpPr>
              <p:spPr>
                <a:xfrm>
                  <a:off x="6979486"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4"/>
                <p:cNvSpPr/>
                <p:nvPr/>
              </p:nvSpPr>
              <p:spPr>
                <a:xfrm>
                  <a:off x="722022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4"/>
                <p:cNvSpPr/>
                <p:nvPr/>
              </p:nvSpPr>
              <p:spPr>
                <a:xfrm>
                  <a:off x="7460973"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4"/>
                <p:cNvSpPr/>
                <p:nvPr/>
              </p:nvSpPr>
              <p:spPr>
                <a:xfrm>
                  <a:off x="7701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4"/>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4"/>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4"/>
                <p:cNvSpPr/>
                <p:nvPr/>
              </p:nvSpPr>
              <p:spPr>
                <a:xfrm>
                  <a:off x="7701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4"/>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4"/>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7" name="Google Shape;727;p14"/>
            <p:cNvGrpSpPr/>
            <p:nvPr/>
          </p:nvGrpSpPr>
          <p:grpSpPr>
            <a:xfrm flipH="1">
              <a:off x="-94" y="1100"/>
              <a:ext cx="449926" cy="515409"/>
              <a:chOff x="7942458" y="0"/>
              <a:chExt cx="420452" cy="481646"/>
            </a:xfrm>
          </p:grpSpPr>
          <p:sp>
            <p:nvSpPr>
              <p:cNvPr id="728" name="Google Shape;728;p14"/>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4"/>
              <p:cNvSpPr/>
              <p:nvPr/>
            </p:nvSpPr>
            <p:spPr>
              <a:xfrm>
                <a:off x="8183210" y="0"/>
                <a:ext cx="1797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4"/>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4"/>
              <p:cNvSpPr/>
              <p:nvPr/>
            </p:nvSpPr>
            <p:spPr>
              <a:xfrm>
                <a:off x="8183210" y="240741"/>
                <a:ext cx="1797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 name="Google Shape;732;p14"/>
            <p:cNvGrpSpPr/>
            <p:nvPr/>
          </p:nvGrpSpPr>
          <p:grpSpPr>
            <a:xfrm flipH="1">
              <a:off x="8693950" y="1100"/>
              <a:ext cx="449923" cy="515409"/>
              <a:chOff x="8003652" y="0"/>
              <a:chExt cx="420450" cy="481646"/>
            </a:xfrm>
          </p:grpSpPr>
          <p:sp>
            <p:nvSpPr>
              <p:cNvPr id="733" name="Google Shape;733;p14"/>
              <p:cNvSpPr/>
              <p:nvPr/>
            </p:nvSpPr>
            <p:spPr>
              <a:xfrm>
                <a:off x="8003652" y="0"/>
                <a:ext cx="1797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4"/>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4"/>
              <p:cNvSpPr/>
              <p:nvPr/>
            </p:nvSpPr>
            <p:spPr>
              <a:xfrm>
                <a:off x="8003652" y="240741"/>
                <a:ext cx="1797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4"/>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7" name="Google Shape;737;p14"/>
          <p:cNvGrpSpPr/>
          <p:nvPr/>
        </p:nvGrpSpPr>
        <p:grpSpPr>
          <a:xfrm rot="10800000">
            <a:off x="-94" y="4573100"/>
            <a:ext cx="9144094" cy="570400"/>
            <a:chOff x="-94" y="1100"/>
            <a:chExt cx="9144094" cy="570400"/>
          </a:xfrm>
        </p:grpSpPr>
        <p:grpSp>
          <p:nvGrpSpPr>
            <p:cNvPr id="738" name="Google Shape;738;p14"/>
            <p:cNvGrpSpPr/>
            <p:nvPr/>
          </p:nvGrpSpPr>
          <p:grpSpPr>
            <a:xfrm>
              <a:off x="300" y="1100"/>
              <a:ext cx="9143700" cy="570400"/>
              <a:chOff x="300" y="1100"/>
              <a:chExt cx="9143700" cy="570400"/>
            </a:xfrm>
          </p:grpSpPr>
          <p:sp>
            <p:nvSpPr>
              <p:cNvPr id="739" name="Google Shape;739;p14"/>
              <p:cNvSpPr/>
              <p:nvPr/>
            </p:nvSpPr>
            <p:spPr>
              <a:xfrm flipH="1">
                <a:off x="300" y="503400"/>
                <a:ext cx="9143700" cy="68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0" name="Google Shape;740;p14"/>
              <p:cNvGrpSpPr/>
              <p:nvPr/>
            </p:nvGrpSpPr>
            <p:grpSpPr>
              <a:xfrm flipH="1">
                <a:off x="449825" y="1100"/>
                <a:ext cx="8244106" cy="515409"/>
                <a:chOff x="720050" y="0"/>
                <a:chExt cx="7704052" cy="481646"/>
              </a:xfrm>
            </p:grpSpPr>
            <p:sp>
              <p:nvSpPr>
                <p:cNvPr id="741" name="Google Shape;741;p14"/>
                <p:cNvSpPr/>
                <p:nvPr/>
              </p:nvSpPr>
              <p:spPr>
                <a:xfrm>
                  <a:off x="720050"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4"/>
                <p:cNvSpPr/>
                <p:nvPr/>
              </p:nvSpPr>
              <p:spPr>
                <a:xfrm>
                  <a:off x="960793"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4"/>
                <p:cNvSpPr/>
                <p:nvPr/>
              </p:nvSpPr>
              <p:spPr>
                <a:xfrm>
                  <a:off x="120153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4"/>
                <p:cNvSpPr/>
                <p:nvPr/>
              </p:nvSpPr>
              <p:spPr>
                <a:xfrm>
                  <a:off x="1442280"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4"/>
                <p:cNvSpPr/>
                <p:nvPr/>
              </p:nvSpPr>
              <p:spPr>
                <a:xfrm>
                  <a:off x="168302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4"/>
                <p:cNvSpPr/>
                <p:nvPr/>
              </p:nvSpPr>
              <p:spPr>
                <a:xfrm>
                  <a:off x="1923767"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4"/>
                <p:cNvSpPr/>
                <p:nvPr/>
              </p:nvSpPr>
              <p:spPr>
                <a:xfrm>
                  <a:off x="216451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4"/>
                <p:cNvSpPr/>
                <p:nvPr/>
              </p:nvSpPr>
              <p:spPr>
                <a:xfrm>
                  <a:off x="2405254"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4"/>
                <p:cNvSpPr/>
                <p:nvPr/>
              </p:nvSpPr>
              <p:spPr>
                <a:xfrm>
                  <a:off x="264599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4"/>
                <p:cNvSpPr/>
                <p:nvPr/>
              </p:nvSpPr>
              <p:spPr>
                <a:xfrm>
                  <a:off x="2886741"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4"/>
                <p:cNvSpPr/>
                <p:nvPr/>
              </p:nvSpPr>
              <p:spPr>
                <a:xfrm>
                  <a:off x="312748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4"/>
                <p:cNvSpPr/>
                <p:nvPr/>
              </p:nvSpPr>
              <p:spPr>
                <a:xfrm>
                  <a:off x="336822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4"/>
                <p:cNvSpPr/>
                <p:nvPr/>
              </p:nvSpPr>
              <p:spPr>
                <a:xfrm>
                  <a:off x="360897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4"/>
                <p:cNvSpPr/>
                <p:nvPr/>
              </p:nvSpPr>
              <p:spPr>
                <a:xfrm>
                  <a:off x="3849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4"/>
                <p:cNvSpPr/>
                <p:nvPr/>
              </p:nvSpPr>
              <p:spPr>
                <a:xfrm>
                  <a:off x="4090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4"/>
                <p:cNvSpPr/>
                <p:nvPr/>
              </p:nvSpPr>
              <p:spPr>
                <a:xfrm>
                  <a:off x="720050"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4"/>
                <p:cNvSpPr/>
                <p:nvPr/>
              </p:nvSpPr>
              <p:spPr>
                <a:xfrm>
                  <a:off x="960793"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4"/>
                <p:cNvSpPr/>
                <p:nvPr/>
              </p:nvSpPr>
              <p:spPr>
                <a:xfrm>
                  <a:off x="120153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4"/>
                <p:cNvSpPr/>
                <p:nvPr/>
              </p:nvSpPr>
              <p:spPr>
                <a:xfrm>
                  <a:off x="1442280"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4"/>
                <p:cNvSpPr/>
                <p:nvPr/>
              </p:nvSpPr>
              <p:spPr>
                <a:xfrm>
                  <a:off x="168302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4"/>
                <p:cNvSpPr/>
                <p:nvPr/>
              </p:nvSpPr>
              <p:spPr>
                <a:xfrm>
                  <a:off x="1923767"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4"/>
                <p:cNvSpPr/>
                <p:nvPr/>
              </p:nvSpPr>
              <p:spPr>
                <a:xfrm>
                  <a:off x="216451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4"/>
                <p:cNvSpPr/>
                <p:nvPr/>
              </p:nvSpPr>
              <p:spPr>
                <a:xfrm>
                  <a:off x="2405254"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4"/>
                <p:cNvSpPr/>
                <p:nvPr/>
              </p:nvSpPr>
              <p:spPr>
                <a:xfrm>
                  <a:off x="264599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4"/>
                <p:cNvSpPr/>
                <p:nvPr/>
              </p:nvSpPr>
              <p:spPr>
                <a:xfrm>
                  <a:off x="2886741"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4"/>
                <p:cNvSpPr/>
                <p:nvPr/>
              </p:nvSpPr>
              <p:spPr>
                <a:xfrm>
                  <a:off x="312748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4"/>
                <p:cNvSpPr/>
                <p:nvPr/>
              </p:nvSpPr>
              <p:spPr>
                <a:xfrm>
                  <a:off x="336822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4"/>
                <p:cNvSpPr/>
                <p:nvPr/>
              </p:nvSpPr>
              <p:spPr>
                <a:xfrm>
                  <a:off x="360897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4"/>
                <p:cNvSpPr/>
                <p:nvPr/>
              </p:nvSpPr>
              <p:spPr>
                <a:xfrm>
                  <a:off x="3849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4"/>
                <p:cNvSpPr/>
                <p:nvPr/>
              </p:nvSpPr>
              <p:spPr>
                <a:xfrm>
                  <a:off x="4090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4"/>
                <p:cNvSpPr/>
                <p:nvPr/>
              </p:nvSpPr>
              <p:spPr>
                <a:xfrm>
                  <a:off x="433130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4"/>
                <p:cNvSpPr/>
                <p:nvPr/>
              </p:nvSpPr>
              <p:spPr>
                <a:xfrm>
                  <a:off x="457205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4"/>
                <p:cNvSpPr/>
                <p:nvPr/>
              </p:nvSpPr>
              <p:spPr>
                <a:xfrm>
                  <a:off x="481279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4"/>
                <p:cNvSpPr/>
                <p:nvPr/>
              </p:nvSpPr>
              <p:spPr>
                <a:xfrm>
                  <a:off x="505353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4"/>
                <p:cNvSpPr/>
                <p:nvPr/>
              </p:nvSpPr>
              <p:spPr>
                <a:xfrm>
                  <a:off x="529428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4"/>
                <p:cNvSpPr/>
                <p:nvPr/>
              </p:nvSpPr>
              <p:spPr>
                <a:xfrm>
                  <a:off x="5535025"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4"/>
                <p:cNvSpPr/>
                <p:nvPr/>
              </p:nvSpPr>
              <p:spPr>
                <a:xfrm>
                  <a:off x="577576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4"/>
                <p:cNvSpPr/>
                <p:nvPr/>
              </p:nvSpPr>
              <p:spPr>
                <a:xfrm>
                  <a:off x="6016512"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4"/>
                <p:cNvSpPr/>
                <p:nvPr/>
              </p:nvSpPr>
              <p:spPr>
                <a:xfrm>
                  <a:off x="625725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4"/>
                <p:cNvSpPr/>
                <p:nvPr/>
              </p:nvSpPr>
              <p:spPr>
                <a:xfrm>
                  <a:off x="6497999"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4"/>
                <p:cNvSpPr/>
                <p:nvPr/>
              </p:nvSpPr>
              <p:spPr>
                <a:xfrm>
                  <a:off x="673874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4"/>
                <p:cNvSpPr/>
                <p:nvPr/>
              </p:nvSpPr>
              <p:spPr>
                <a:xfrm>
                  <a:off x="6979486"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4"/>
                <p:cNvSpPr/>
                <p:nvPr/>
              </p:nvSpPr>
              <p:spPr>
                <a:xfrm>
                  <a:off x="722022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4"/>
                <p:cNvSpPr/>
                <p:nvPr/>
              </p:nvSpPr>
              <p:spPr>
                <a:xfrm>
                  <a:off x="7460973"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4"/>
                <p:cNvSpPr/>
                <p:nvPr/>
              </p:nvSpPr>
              <p:spPr>
                <a:xfrm>
                  <a:off x="433130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4"/>
                <p:cNvSpPr/>
                <p:nvPr/>
              </p:nvSpPr>
              <p:spPr>
                <a:xfrm>
                  <a:off x="457205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4"/>
                <p:cNvSpPr/>
                <p:nvPr/>
              </p:nvSpPr>
              <p:spPr>
                <a:xfrm>
                  <a:off x="481279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4"/>
                <p:cNvSpPr/>
                <p:nvPr/>
              </p:nvSpPr>
              <p:spPr>
                <a:xfrm>
                  <a:off x="505353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4"/>
                <p:cNvSpPr/>
                <p:nvPr/>
              </p:nvSpPr>
              <p:spPr>
                <a:xfrm>
                  <a:off x="529428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4"/>
                <p:cNvSpPr/>
                <p:nvPr/>
              </p:nvSpPr>
              <p:spPr>
                <a:xfrm>
                  <a:off x="5535025"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4"/>
                <p:cNvSpPr/>
                <p:nvPr/>
              </p:nvSpPr>
              <p:spPr>
                <a:xfrm>
                  <a:off x="577576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4"/>
                <p:cNvSpPr/>
                <p:nvPr/>
              </p:nvSpPr>
              <p:spPr>
                <a:xfrm>
                  <a:off x="6016512"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4"/>
                <p:cNvSpPr/>
                <p:nvPr/>
              </p:nvSpPr>
              <p:spPr>
                <a:xfrm>
                  <a:off x="625725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4"/>
                <p:cNvSpPr/>
                <p:nvPr/>
              </p:nvSpPr>
              <p:spPr>
                <a:xfrm>
                  <a:off x="6497999"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4"/>
                <p:cNvSpPr/>
                <p:nvPr/>
              </p:nvSpPr>
              <p:spPr>
                <a:xfrm>
                  <a:off x="673874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4"/>
                <p:cNvSpPr/>
                <p:nvPr/>
              </p:nvSpPr>
              <p:spPr>
                <a:xfrm>
                  <a:off x="6979486"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4"/>
                <p:cNvSpPr/>
                <p:nvPr/>
              </p:nvSpPr>
              <p:spPr>
                <a:xfrm>
                  <a:off x="722022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4"/>
                <p:cNvSpPr/>
                <p:nvPr/>
              </p:nvSpPr>
              <p:spPr>
                <a:xfrm>
                  <a:off x="7460973"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4"/>
                <p:cNvSpPr/>
                <p:nvPr/>
              </p:nvSpPr>
              <p:spPr>
                <a:xfrm>
                  <a:off x="7701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4"/>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4"/>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4"/>
                <p:cNvSpPr/>
                <p:nvPr/>
              </p:nvSpPr>
              <p:spPr>
                <a:xfrm>
                  <a:off x="7701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4"/>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4"/>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5" name="Google Shape;805;p14"/>
            <p:cNvGrpSpPr/>
            <p:nvPr/>
          </p:nvGrpSpPr>
          <p:grpSpPr>
            <a:xfrm flipH="1">
              <a:off x="-94" y="1100"/>
              <a:ext cx="449926" cy="515409"/>
              <a:chOff x="7942458" y="0"/>
              <a:chExt cx="420452" cy="481646"/>
            </a:xfrm>
          </p:grpSpPr>
          <p:sp>
            <p:nvSpPr>
              <p:cNvPr id="806" name="Google Shape;806;p14"/>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4"/>
              <p:cNvSpPr/>
              <p:nvPr/>
            </p:nvSpPr>
            <p:spPr>
              <a:xfrm>
                <a:off x="8183210" y="0"/>
                <a:ext cx="1797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4"/>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4"/>
              <p:cNvSpPr/>
              <p:nvPr/>
            </p:nvSpPr>
            <p:spPr>
              <a:xfrm>
                <a:off x="8183210" y="240741"/>
                <a:ext cx="1797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 name="Google Shape;810;p14"/>
            <p:cNvGrpSpPr/>
            <p:nvPr/>
          </p:nvGrpSpPr>
          <p:grpSpPr>
            <a:xfrm flipH="1">
              <a:off x="8693950" y="1100"/>
              <a:ext cx="449923" cy="515409"/>
              <a:chOff x="8003652" y="0"/>
              <a:chExt cx="420450" cy="481646"/>
            </a:xfrm>
          </p:grpSpPr>
          <p:sp>
            <p:nvSpPr>
              <p:cNvPr id="811" name="Google Shape;811;p14"/>
              <p:cNvSpPr/>
              <p:nvPr/>
            </p:nvSpPr>
            <p:spPr>
              <a:xfrm>
                <a:off x="8003652" y="0"/>
                <a:ext cx="1797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4"/>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4"/>
              <p:cNvSpPr/>
              <p:nvPr/>
            </p:nvSpPr>
            <p:spPr>
              <a:xfrm>
                <a:off x="8003652" y="240741"/>
                <a:ext cx="1797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4"/>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p:cSld name="CUSTOM_5">
    <p:spTree>
      <p:nvGrpSpPr>
        <p:cNvPr id="1" name="Shape 815"/>
        <p:cNvGrpSpPr/>
        <p:nvPr/>
      </p:nvGrpSpPr>
      <p:grpSpPr>
        <a:xfrm>
          <a:off x="0" y="0"/>
          <a:ext cx="0" cy="0"/>
          <a:chOff x="0" y="0"/>
          <a:chExt cx="0" cy="0"/>
        </a:xfrm>
      </p:grpSpPr>
      <p:sp>
        <p:nvSpPr>
          <p:cNvPr id="816" name="Google Shape;816;p15"/>
          <p:cNvSpPr txBox="1">
            <a:spLocks noGrp="1"/>
          </p:cNvSpPr>
          <p:nvPr>
            <p:ph type="subTitle" idx="1"/>
          </p:nvPr>
        </p:nvSpPr>
        <p:spPr>
          <a:xfrm>
            <a:off x="3641711" y="2283094"/>
            <a:ext cx="2245500" cy="42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817" name="Google Shape;817;p15"/>
          <p:cNvSpPr txBox="1">
            <a:spLocks noGrp="1"/>
          </p:cNvSpPr>
          <p:nvPr>
            <p:ph type="subTitle" idx="2"/>
          </p:nvPr>
        </p:nvSpPr>
        <p:spPr>
          <a:xfrm>
            <a:off x="6033439" y="2283094"/>
            <a:ext cx="2245500" cy="42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818" name="Google Shape;818;p15"/>
          <p:cNvSpPr txBox="1">
            <a:spLocks noGrp="1"/>
          </p:cNvSpPr>
          <p:nvPr>
            <p:ph type="title" hasCustomPrompt="1"/>
          </p:nvPr>
        </p:nvSpPr>
        <p:spPr>
          <a:xfrm>
            <a:off x="3641711" y="1836774"/>
            <a:ext cx="2245500" cy="420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19" name="Google Shape;819;p15"/>
          <p:cNvSpPr txBox="1">
            <a:spLocks noGrp="1"/>
          </p:cNvSpPr>
          <p:nvPr>
            <p:ph type="title" idx="3" hasCustomPrompt="1"/>
          </p:nvPr>
        </p:nvSpPr>
        <p:spPr>
          <a:xfrm>
            <a:off x="6033439" y="1836774"/>
            <a:ext cx="2245500" cy="420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20" name="Google Shape;820;p15"/>
          <p:cNvSpPr txBox="1">
            <a:spLocks noGrp="1"/>
          </p:cNvSpPr>
          <p:nvPr>
            <p:ph type="subTitle" idx="4"/>
          </p:nvPr>
        </p:nvSpPr>
        <p:spPr>
          <a:xfrm>
            <a:off x="3641711" y="3348080"/>
            <a:ext cx="2245500" cy="42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821" name="Google Shape;821;p15"/>
          <p:cNvSpPr txBox="1">
            <a:spLocks noGrp="1"/>
          </p:cNvSpPr>
          <p:nvPr>
            <p:ph type="subTitle" idx="5"/>
          </p:nvPr>
        </p:nvSpPr>
        <p:spPr>
          <a:xfrm>
            <a:off x="6033437" y="3348080"/>
            <a:ext cx="2245500" cy="42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822" name="Google Shape;822;p15"/>
          <p:cNvSpPr txBox="1">
            <a:spLocks noGrp="1"/>
          </p:cNvSpPr>
          <p:nvPr>
            <p:ph type="title" idx="6" hasCustomPrompt="1"/>
          </p:nvPr>
        </p:nvSpPr>
        <p:spPr>
          <a:xfrm>
            <a:off x="3641711" y="2922976"/>
            <a:ext cx="2245500" cy="420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23" name="Google Shape;823;p15"/>
          <p:cNvSpPr txBox="1">
            <a:spLocks noGrp="1"/>
          </p:cNvSpPr>
          <p:nvPr>
            <p:ph type="title" idx="7" hasCustomPrompt="1"/>
          </p:nvPr>
        </p:nvSpPr>
        <p:spPr>
          <a:xfrm>
            <a:off x="6033439" y="2922976"/>
            <a:ext cx="2245500" cy="420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24" name="Google Shape;824;p15"/>
          <p:cNvSpPr txBox="1">
            <a:spLocks noGrp="1"/>
          </p:cNvSpPr>
          <p:nvPr>
            <p:ph type="subTitle" idx="8"/>
          </p:nvPr>
        </p:nvSpPr>
        <p:spPr>
          <a:xfrm>
            <a:off x="865061" y="2283075"/>
            <a:ext cx="2630400" cy="148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825" name="Google Shape;825;p15"/>
          <p:cNvSpPr txBox="1">
            <a:spLocks noGrp="1"/>
          </p:cNvSpPr>
          <p:nvPr>
            <p:ph type="title" idx="9"/>
          </p:nvPr>
        </p:nvSpPr>
        <p:spPr>
          <a:xfrm>
            <a:off x="720000"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826" name="Google Shape;826;p15"/>
          <p:cNvGrpSpPr/>
          <p:nvPr/>
        </p:nvGrpSpPr>
        <p:grpSpPr>
          <a:xfrm>
            <a:off x="-16750" y="0"/>
            <a:ext cx="9177500" cy="5143500"/>
            <a:chOff x="-16750" y="0"/>
            <a:chExt cx="9177500" cy="5143500"/>
          </a:xfrm>
        </p:grpSpPr>
        <p:grpSp>
          <p:nvGrpSpPr>
            <p:cNvPr id="827" name="Google Shape;827;p15"/>
            <p:cNvGrpSpPr/>
            <p:nvPr/>
          </p:nvGrpSpPr>
          <p:grpSpPr>
            <a:xfrm rot="10800000" flipH="1">
              <a:off x="8693950" y="0"/>
              <a:ext cx="466800" cy="5143500"/>
              <a:chOff x="-16750" y="0"/>
              <a:chExt cx="466800" cy="5143500"/>
            </a:xfrm>
          </p:grpSpPr>
          <p:sp>
            <p:nvSpPr>
              <p:cNvPr id="828" name="Google Shape;828;p15"/>
              <p:cNvSpPr/>
              <p:nvPr/>
            </p:nvSpPr>
            <p:spPr>
              <a:xfrm>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 name="Google Shape;837;p15"/>
            <p:cNvGrpSpPr/>
            <p:nvPr/>
          </p:nvGrpSpPr>
          <p:grpSpPr>
            <a:xfrm>
              <a:off x="-16750" y="0"/>
              <a:ext cx="466800" cy="5143500"/>
              <a:chOff x="-16750" y="0"/>
              <a:chExt cx="466800" cy="5143500"/>
            </a:xfrm>
          </p:grpSpPr>
          <p:sp>
            <p:nvSpPr>
              <p:cNvPr id="838" name="Google Shape;838;p15"/>
              <p:cNvSpPr/>
              <p:nvPr/>
            </p:nvSpPr>
            <p:spPr>
              <a:xfrm rot="10800000" flipH="1">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5"/>
              <p:cNvSpPr/>
              <p:nvPr/>
            </p:nvSpPr>
            <p:spPr>
              <a:xfrm rot="10800000" flipH="1">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5"/>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rot="10800000" flipH="1">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rot="10800000" flipH="1">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5"/>
              <p:cNvSpPr/>
              <p:nvPr/>
            </p:nvSpPr>
            <p:spPr>
              <a:xfrm rot="10800000" flipH="1">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47" name="Google Shape;847;p15"/>
          <p:cNvSpPr txBox="1">
            <a:spLocks noGrp="1"/>
          </p:cNvSpPr>
          <p:nvPr>
            <p:ph type="subTitle" idx="13"/>
          </p:nvPr>
        </p:nvSpPr>
        <p:spPr>
          <a:xfrm>
            <a:off x="865061" y="1795950"/>
            <a:ext cx="2630400" cy="42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000"/>
              <a:buFont typeface="Krona One"/>
              <a:buNone/>
              <a:defRPr sz="1800">
                <a:latin typeface="Krona One"/>
                <a:ea typeface="Krona One"/>
                <a:cs typeface="Krona One"/>
                <a:sym typeface="Krona One"/>
              </a:defRPr>
            </a:lvl1pPr>
            <a:lvl2pPr lvl="1" rtl="0">
              <a:spcBef>
                <a:spcPts val="0"/>
              </a:spcBef>
              <a:spcAft>
                <a:spcPts val="0"/>
              </a:spcAft>
              <a:buClr>
                <a:schemeClr val="dk1"/>
              </a:buClr>
              <a:buSzPts val="2000"/>
              <a:buFont typeface="Krona One"/>
              <a:buNone/>
              <a:defRPr sz="2000">
                <a:solidFill>
                  <a:schemeClr val="dk1"/>
                </a:solidFill>
                <a:latin typeface="Krona One"/>
                <a:ea typeface="Krona One"/>
                <a:cs typeface="Krona One"/>
                <a:sym typeface="Krona One"/>
              </a:defRPr>
            </a:lvl2pPr>
            <a:lvl3pPr lvl="2" rtl="0">
              <a:spcBef>
                <a:spcPts val="0"/>
              </a:spcBef>
              <a:spcAft>
                <a:spcPts val="0"/>
              </a:spcAft>
              <a:buClr>
                <a:schemeClr val="dk1"/>
              </a:buClr>
              <a:buSzPts val="2000"/>
              <a:buFont typeface="Krona One"/>
              <a:buNone/>
              <a:defRPr sz="2000">
                <a:solidFill>
                  <a:schemeClr val="dk1"/>
                </a:solidFill>
                <a:latin typeface="Krona One"/>
                <a:ea typeface="Krona One"/>
                <a:cs typeface="Krona One"/>
                <a:sym typeface="Krona One"/>
              </a:defRPr>
            </a:lvl3pPr>
            <a:lvl4pPr lvl="3" rtl="0">
              <a:spcBef>
                <a:spcPts val="0"/>
              </a:spcBef>
              <a:spcAft>
                <a:spcPts val="0"/>
              </a:spcAft>
              <a:buClr>
                <a:schemeClr val="dk1"/>
              </a:buClr>
              <a:buSzPts val="2000"/>
              <a:buFont typeface="Krona One"/>
              <a:buNone/>
              <a:defRPr sz="2000">
                <a:solidFill>
                  <a:schemeClr val="dk1"/>
                </a:solidFill>
                <a:latin typeface="Krona One"/>
                <a:ea typeface="Krona One"/>
                <a:cs typeface="Krona One"/>
                <a:sym typeface="Krona One"/>
              </a:defRPr>
            </a:lvl4pPr>
            <a:lvl5pPr lvl="4" rtl="0">
              <a:spcBef>
                <a:spcPts val="0"/>
              </a:spcBef>
              <a:spcAft>
                <a:spcPts val="0"/>
              </a:spcAft>
              <a:buClr>
                <a:schemeClr val="dk1"/>
              </a:buClr>
              <a:buSzPts val="2000"/>
              <a:buFont typeface="Krona One"/>
              <a:buNone/>
              <a:defRPr sz="2000">
                <a:solidFill>
                  <a:schemeClr val="dk1"/>
                </a:solidFill>
                <a:latin typeface="Krona One"/>
                <a:ea typeface="Krona One"/>
                <a:cs typeface="Krona One"/>
                <a:sym typeface="Krona One"/>
              </a:defRPr>
            </a:lvl5pPr>
            <a:lvl6pPr lvl="5" rtl="0">
              <a:spcBef>
                <a:spcPts val="0"/>
              </a:spcBef>
              <a:spcAft>
                <a:spcPts val="0"/>
              </a:spcAft>
              <a:buClr>
                <a:schemeClr val="dk1"/>
              </a:buClr>
              <a:buSzPts val="2000"/>
              <a:buFont typeface="Krona One"/>
              <a:buNone/>
              <a:defRPr sz="2000">
                <a:solidFill>
                  <a:schemeClr val="dk1"/>
                </a:solidFill>
                <a:latin typeface="Krona One"/>
                <a:ea typeface="Krona One"/>
                <a:cs typeface="Krona One"/>
                <a:sym typeface="Krona One"/>
              </a:defRPr>
            </a:lvl6pPr>
            <a:lvl7pPr lvl="6" rtl="0">
              <a:spcBef>
                <a:spcPts val="0"/>
              </a:spcBef>
              <a:spcAft>
                <a:spcPts val="0"/>
              </a:spcAft>
              <a:buClr>
                <a:schemeClr val="dk1"/>
              </a:buClr>
              <a:buSzPts val="2000"/>
              <a:buFont typeface="Krona One"/>
              <a:buNone/>
              <a:defRPr sz="2000">
                <a:solidFill>
                  <a:schemeClr val="dk1"/>
                </a:solidFill>
                <a:latin typeface="Krona One"/>
                <a:ea typeface="Krona One"/>
                <a:cs typeface="Krona One"/>
                <a:sym typeface="Krona One"/>
              </a:defRPr>
            </a:lvl7pPr>
            <a:lvl8pPr lvl="7" rtl="0">
              <a:spcBef>
                <a:spcPts val="0"/>
              </a:spcBef>
              <a:spcAft>
                <a:spcPts val="0"/>
              </a:spcAft>
              <a:buClr>
                <a:schemeClr val="dk1"/>
              </a:buClr>
              <a:buSzPts val="2000"/>
              <a:buFont typeface="Krona One"/>
              <a:buNone/>
              <a:defRPr sz="2000">
                <a:solidFill>
                  <a:schemeClr val="dk1"/>
                </a:solidFill>
                <a:latin typeface="Krona One"/>
                <a:ea typeface="Krona One"/>
                <a:cs typeface="Krona One"/>
                <a:sym typeface="Krona One"/>
              </a:defRPr>
            </a:lvl8pPr>
            <a:lvl9pPr lvl="8" rtl="0">
              <a:spcBef>
                <a:spcPts val="0"/>
              </a:spcBef>
              <a:spcAft>
                <a:spcPts val="0"/>
              </a:spcAft>
              <a:buClr>
                <a:schemeClr val="dk1"/>
              </a:buClr>
              <a:buSzPts val="2000"/>
              <a:buFont typeface="Krona One"/>
              <a:buNone/>
              <a:defRPr sz="2000">
                <a:solidFill>
                  <a:schemeClr val="dk1"/>
                </a:solidFill>
                <a:latin typeface="Krona One"/>
                <a:ea typeface="Krona One"/>
                <a:cs typeface="Krona One"/>
                <a:sym typeface="Krona 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848"/>
        <p:cNvGrpSpPr/>
        <p:nvPr/>
      </p:nvGrpSpPr>
      <p:grpSpPr>
        <a:xfrm>
          <a:off x="0" y="0"/>
          <a:ext cx="0" cy="0"/>
          <a:chOff x="0" y="0"/>
          <a:chExt cx="0" cy="0"/>
        </a:xfrm>
      </p:grpSpPr>
      <p:sp>
        <p:nvSpPr>
          <p:cNvPr id="849" name="Google Shape;849;p16"/>
          <p:cNvSpPr txBox="1">
            <a:spLocks noGrp="1"/>
          </p:cNvSpPr>
          <p:nvPr>
            <p:ph type="title"/>
          </p:nvPr>
        </p:nvSpPr>
        <p:spPr>
          <a:xfrm>
            <a:off x="857725" y="2751938"/>
            <a:ext cx="2245500" cy="34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atin typeface="Krona One"/>
                <a:ea typeface="Krona One"/>
                <a:cs typeface="Krona One"/>
                <a:sym typeface="Krona 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850" name="Google Shape;850;p16"/>
          <p:cNvSpPr txBox="1">
            <a:spLocks noGrp="1"/>
          </p:cNvSpPr>
          <p:nvPr>
            <p:ph type="subTitle" idx="1"/>
          </p:nvPr>
        </p:nvSpPr>
        <p:spPr>
          <a:xfrm>
            <a:off x="857725" y="3154602"/>
            <a:ext cx="2245500" cy="76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851" name="Google Shape;851;p16"/>
          <p:cNvSpPr txBox="1">
            <a:spLocks noGrp="1"/>
          </p:cNvSpPr>
          <p:nvPr>
            <p:ph type="title" idx="2"/>
          </p:nvPr>
        </p:nvSpPr>
        <p:spPr>
          <a:xfrm>
            <a:off x="6040775" y="2751938"/>
            <a:ext cx="2245500" cy="34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atin typeface="Krona One"/>
                <a:ea typeface="Krona One"/>
                <a:cs typeface="Krona One"/>
                <a:sym typeface="Krona 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852" name="Google Shape;852;p16"/>
          <p:cNvSpPr txBox="1">
            <a:spLocks noGrp="1"/>
          </p:cNvSpPr>
          <p:nvPr>
            <p:ph type="subTitle" idx="3"/>
          </p:nvPr>
        </p:nvSpPr>
        <p:spPr>
          <a:xfrm>
            <a:off x="6040775" y="3154602"/>
            <a:ext cx="2245500" cy="76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853" name="Google Shape;853;p16"/>
          <p:cNvSpPr txBox="1">
            <a:spLocks noGrp="1"/>
          </p:cNvSpPr>
          <p:nvPr>
            <p:ph type="title" idx="4"/>
          </p:nvPr>
        </p:nvSpPr>
        <p:spPr>
          <a:xfrm>
            <a:off x="3449250" y="2751938"/>
            <a:ext cx="2245500" cy="34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atin typeface="Krona One"/>
                <a:ea typeface="Krona One"/>
                <a:cs typeface="Krona One"/>
                <a:sym typeface="Krona 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854" name="Google Shape;854;p16"/>
          <p:cNvSpPr txBox="1">
            <a:spLocks noGrp="1"/>
          </p:cNvSpPr>
          <p:nvPr>
            <p:ph type="subTitle" idx="5"/>
          </p:nvPr>
        </p:nvSpPr>
        <p:spPr>
          <a:xfrm>
            <a:off x="3449250" y="3154602"/>
            <a:ext cx="2245500" cy="76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855" name="Google Shape;855;p16"/>
          <p:cNvSpPr txBox="1">
            <a:spLocks noGrp="1"/>
          </p:cNvSpPr>
          <p:nvPr>
            <p:ph type="title" idx="6"/>
          </p:nvPr>
        </p:nvSpPr>
        <p:spPr>
          <a:xfrm>
            <a:off x="720000"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856" name="Google Shape;856;p16"/>
          <p:cNvGrpSpPr/>
          <p:nvPr/>
        </p:nvGrpSpPr>
        <p:grpSpPr>
          <a:xfrm>
            <a:off x="-16750" y="0"/>
            <a:ext cx="9177500" cy="5143500"/>
            <a:chOff x="-16750" y="0"/>
            <a:chExt cx="9177500" cy="5143500"/>
          </a:xfrm>
        </p:grpSpPr>
        <p:grpSp>
          <p:nvGrpSpPr>
            <p:cNvPr id="857" name="Google Shape;857;p16"/>
            <p:cNvGrpSpPr/>
            <p:nvPr/>
          </p:nvGrpSpPr>
          <p:grpSpPr>
            <a:xfrm rot="10800000" flipH="1">
              <a:off x="8693950" y="0"/>
              <a:ext cx="466800" cy="5143500"/>
              <a:chOff x="-16750" y="0"/>
              <a:chExt cx="466800" cy="5143500"/>
            </a:xfrm>
          </p:grpSpPr>
          <p:sp>
            <p:nvSpPr>
              <p:cNvPr id="858" name="Google Shape;858;p16"/>
              <p:cNvSpPr/>
              <p:nvPr/>
            </p:nvSpPr>
            <p:spPr>
              <a:xfrm>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6"/>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6"/>
              <p:cNvSpPr/>
              <p:nvPr/>
            </p:nvSpPr>
            <p:spPr>
              <a:xfrm>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6"/>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6"/>
              <p:cNvSpPr/>
              <p:nvPr/>
            </p:nvSpPr>
            <p:spPr>
              <a:xfrm>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6"/>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6"/>
              <p:cNvSpPr/>
              <p:nvPr/>
            </p:nvSpPr>
            <p:spPr>
              <a:xfrm>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6"/>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6"/>
              <p:cNvSpPr/>
              <p:nvPr/>
            </p:nvSpPr>
            <p:spPr>
              <a:xfrm>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 name="Google Shape;867;p16"/>
            <p:cNvGrpSpPr/>
            <p:nvPr/>
          </p:nvGrpSpPr>
          <p:grpSpPr>
            <a:xfrm>
              <a:off x="-16750" y="0"/>
              <a:ext cx="466800" cy="5143500"/>
              <a:chOff x="-16750" y="0"/>
              <a:chExt cx="466800" cy="5143500"/>
            </a:xfrm>
          </p:grpSpPr>
          <p:sp>
            <p:nvSpPr>
              <p:cNvPr id="868" name="Google Shape;868;p16"/>
              <p:cNvSpPr/>
              <p:nvPr/>
            </p:nvSpPr>
            <p:spPr>
              <a:xfrm rot="10800000" flipH="1">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6"/>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6"/>
              <p:cNvSpPr/>
              <p:nvPr/>
            </p:nvSpPr>
            <p:spPr>
              <a:xfrm rot="10800000" flipH="1">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6"/>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6"/>
              <p:cNvSpPr/>
              <p:nvPr/>
            </p:nvSpPr>
            <p:spPr>
              <a:xfrm rot="10800000" flipH="1">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6"/>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6"/>
              <p:cNvSpPr/>
              <p:nvPr/>
            </p:nvSpPr>
            <p:spPr>
              <a:xfrm rot="10800000" flipH="1">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6"/>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6"/>
              <p:cNvSpPr/>
              <p:nvPr/>
            </p:nvSpPr>
            <p:spPr>
              <a:xfrm rot="10800000" flipH="1">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CUSTOM_2_1">
    <p:spTree>
      <p:nvGrpSpPr>
        <p:cNvPr id="1" name="Shape 877"/>
        <p:cNvGrpSpPr/>
        <p:nvPr/>
      </p:nvGrpSpPr>
      <p:grpSpPr>
        <a:xfrm>
          <a:off x="0" y="0"/>
          <a:ext cx="0" cy="0"/>
          <a:chOff x="0" y="0"/>
          <a:chExt cx="0" cy="0"/>
        </a:xfrm>
      </p:grpSpPr>
      <p:sp>
        <p:nvSpPr>
          <p:cNvPr id="878" name="Google Shape;878;p1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79" name="Google Shape;879;p17"/>
          <p:cNvSpPr txBox="1">
            <a:spLocks noGrp="1"/>
          </p:cNvSpPr>
          <p:nvPr>
            <p:ph type="title" idx="2"/>
          </p:nvPr>
        </p:nvSpPr>
        <p:spPr>
          <a:xfrm>
            <a:off x="5952819" y="3537000"/>
            <a:ext cx="2471100" cy="372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rtl="0">
              <a:spcBef>
                <a:spcPts val="0"/>
              </a:spcBef>
              <a:spcAft>
                <a:spcPts val="0"/>
              </a:spcAft>
              <a:buSzPts val="1800"/>
              <a:buFont typeface="Krona One"/>
              <a:buNone/>
              <a:defRPr sz="1800">
                <a:latin typeface="Krona One"/>
                <a:ea typeface="Krona One"/>
                <a:cs typeface="Krona One"/>
                <a:sym typeface="Krona One"/>
              </a:defRPr>
            </a:lvl2pPr>
            <a:lvl3pPr lvl="2" rtl="0">
              <a:spcBef>
                <a:spcPts val="0"/>
              </a:spcBef>
              <a:spcAft>
                <a:spcPts val="0"/>
              </a:spcAft>
              <a:buSzPts val="1800"/>
              <a:buFont typeface="Krona One"/>
              <a:buNone/>
              <a:defRPr sz="1800">
                <a:latin typeface="Krona One"/>
                <a:ea typeface="Krona One"/>
                <a:cs typeface="Krona One"/>
                <a:sym typeface="Krona One"/>
              </a:defRPr>
            </a:lvl3pPr>
            <a:lvl4pPr lvl="3" rtl="0">
              <a:spcBef>
                <a:spcPts val="0"/>
              </a:spcBef>
              <a:spcAft>
                <a:spcPts val="0"/>
              </a:spcAft>
              <a:buSzPts val="1800"/>
              <a:buFont typeface="Krona One"/>
              <a:buNone/>
              <a:defRPr sz="1800">
                <a:latin typeface="Krona One"/>
                <a:ea typeface="Krona One"/>
                <a:cs typeface="Krona One"/>
                <a:sym typeface="Krona One"/>
              </a:defRPr>
            </a:lvl4pPr>
            <a:lvl5pPr lvl="4" rtl="0">
              <a:spcBef>
                <a:spcPts val="0"/>
              </a:spcBef>
              <a:spcAft>
                <a:spcPts val="0"/>
              </a:spcAft>
              <a:buSzPts val="1800"/>
              <a:buFont typeface="Krona One"/>
              <a:buNone/>
              <a:defRPr sz="1800">
                <a:latin typeface="Krona One"/>
                <a:ea typeface="Krona One"/>
                <a:cs typeface="Krona One"/>
                <a:sym typeface="Krona One"/>
              </a:defRPr>
            </a:lvl5pPr>
            <a:lvl6pPr lvl="5" rtl="0">
              <a:spcBef>
                <a:spcPts val="0"/>
              </a:spcBef>
              <a:spcAft>
                <a:spcPts val="0"/>
              </a:spcAft>
              <a:buSzPts val="1800"/>
              <a:buFont typeface="Krona One"/>
              <a:buNone/>
              <a:defRPr sz="1800">
                <a:latin typeface="Krona One"/>
                <a:ea typeface="Krona One"/>
                <a:cs typeface="Krona One"/>
                <a:sym typeface="Krona One"/>
              </a:defRPr>
            </a:lvl6pPr>
            <a:lvl7pPr lvl="6" rtl="0">
              <a:spcBef>
                <a:spcPts val="0"/>
              </a:spcBef>
              <a:spcAft>
                <a:spcPts val="0"/>
              </a:spcAft>
              <a:buSzPts val="1800"/>
              <a:buFont typeface="Krona One"/>
              <a:buNone/>
              <a:defRPr sz="1800">
                <a:latin typeface="Krona One"/>
                <a:ea typeface="Krona One"/>
                <a:cs typeface="Krona One"/>
                <a:sym typeface="Krona One"/>
              </a:defRPr>
            </a:lvl7pPr>
            <a:lvl8pPr lvl="7" rtl="0">
              <a:spcBef>
                <a:spcPts val="0"/>
              </a:spcBef>
              <a:spcAft>
                <a:spcPts val="0"/>
              </a:spcAft>
              <a:buSzPts val="1800"/>
              <a:buFont typeface="Krona One"/>
              <a:buNone/>
              <a:defRPr sz="1800">
                <a:latin typeface="Krona One"/>
                <a:ea typeface="Krona One"/>
                <a:cs typeface="Krona One"/>
                <a:sym typeface="Krona One"/>
              </a:defRPr>
            </a:lvl8pPr>
            <a:lvl9pPr lvl="8" rtl="0">
              <a:spcBef>
                <a:spcPts val="0"/>
              </a:spcBef>
              <a:spcAft>
                <a:spcPts val="0"/>
              </a:spcAft>
              <a:buSzPts val="1800"/>
              <a:buFont typeface="Krona One"/>
              <a:buNone/>
              <a:defRPr sz="1800">
                <a:latin typeface="Krona One"/>
                <a:ea typeface="Krona One"/>
                <a:cs typeface="Krona One"/>
                <a:sym typeface="Krona One"/>
              </a:defRPr>
            </a:lvl9pPr>
          </a:lstStyle>
          <a:p>
            <a:endParaRPr/>
          </a:p>
        </p:txBody>
      </p:sp>
      <p:sp>
        <p:nvSpPr>
          <p:cNvPr id="880" name="Google Shape;880;p17"/>
          <p:cNvSpPr txBox="1">
            <a:spLocks noGrp="1"/>
          </p:cNvSpPr>
          <p:nvPr>
            <p:ph type="title" idx="3"/>
          </p:nvPr>
        </p:nvSpPr>
        <p:spPr>
          <a:xfrm>
            <a:off x="720081" y="3537000"/>
            <a:ext cx="2471100" cy="372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rtl="0">
              <a:spcBef>
                <a:spcPts val="0"/>
              </a:spcBef>
              <a:spcAft>
                <a:spcPts val="0"/>
              </a:spcAft>
              <a:buSzPts val="1800"/>
              <a:buFont typeface="Krona One"/>
              <a:buNone/>
              <a:defRPr sz="1800">
                <a:latin typeface="Krona One"/>
                <a:ea typeface="Krona One"/>
                <a:cs typeface="Krona One"/>
                <a:sym typeface="Krona One"/>
              </a:defRPr>
            </a:lvl2pPr>
            <a:lvl3pPr lvl="2" rtl="0">
              <a:spcBef>
                <a:spcPts val="0"/>
              </a:spcBef>
              <a:spcAft>
                <a:spcPts val="0"/>
              </a:spcAft>
              <a:buSzPts val="1800"/>
              <a:buFont typeface="Krona One"/>
              <a:buNone/>
              <a:defRPr sz="1800">
                <a:latin typeface="Krona One"/>
                <a:ea typeface="Krona One"/>
                <a:cs typeface="Krona One"/>
                <a:sym typeface="Krona One"/>
              </a:defRPr>
            </a:lvl3pPr>
            <a:lvl4pPr lvl="3" rtl="0">
              <a:spcBef>
                <a:spcPts val="0"/>
              </a:spcBef>
              <a:spcAft>
                <a:spcPts val="0"/>
              </a:spcAft>
              <a:buSzPts val="1800"/>
              <a:buFont typeface="Krona One"/>
              <a:buNone/>
              <a:defRPr sz="1800">
                <a:latin typeface="Krona One"/>
                <a:ea typeface="Krona One"/>
                <a:cs typeface="Krona One"/>
                <a:sym typeface="Krona One"/>
              </a:defRPr>
            </a:lvl4pPr>
            <a:lvl5pPr lvl="4" rtl="0">
              <a:spcBef>
                <a:spcPts val="0"/>
              </a:spcBef>
              <a:spcAft>
                <a:spcPts val="0"/>
              </a:spcAft>
              <a:buSzPts val="1800"/>
              <a:buFont typeface="Krona One"/>
              <a:buNone/>
              <a:defRPr sz="1800">
                <a:latin typeface="Krona One"/>
                <a:ea typeface="Krona One"/>
                <a:cs typeface="Krona One"/>
                <a:sym typeface="Krona One"/>
              </a:defRPr>
            </a:lvl5pPr>
            <a:lvl6pPr lvl="5" rtl="0">
              <a:spcBef>
                <a:spcPts val="0"/>
              </a:spcBef>
              <a:spcAft>
                <a:spcPts val="0"/>
              </a:spcAft>
              <a:buSzPts val="1800"/>
              <a:buFont typeface="Krona One"/>
              <a:buNone/>
              <a:defRPr sz="1800">
                <a:latin typeface="Krona One"/>
                <a:ea typeface="Krona One"/>
                <a:cs typeface="Krona One"/>
                <a:sym typeface="Krona One"/>
              </a:defRPr>
            </a:lvl6pPr>
            <a:lvl7pPr lvl="6" rtl="0">
              <a:spcBef>
                <a:spcPts val="0"/>
              </a:spcBef>
              <a:spcAft>
                <a:spcPts val="0"/>
              </a:spcAft>
              <a:buSzPts val="1800"/>
              <a:buFont typeface="Krona One"/>
              <a:buNone/>
              <a:defRPr sz="1800">
                <a:latin typeface="Krona One"/>
                <a:ea typeface="Krona One"/>
                <a:cs typeface="Krona One"/>
                <a:sym typeface="Krona One"/>
              </a:defRPr>
            </a:lvl7pPr>
            <a:lvl8pPr lvl="7" rtl="0">
              <a:spcBef>
                <a:spcPts val="0"/>
              </a:spcBef>
              <a:spcAft>
                <a:spcPts val="0"/>
              </a:spcAft>
              <a:buSzPts val="1800"/>
              <a:buFont typeface="Krona One"/>
              <a:buNone/>
              <a:defRPr sz="1800">
                <a:latin typeface="Krona One"/>
                <a:ea typeface="Krona One"/>
                <a:cs typeface="Krona One"/>
                <a:sym typeface="Krona One"/>
              </a:defRPr>
            </a:lvl8pPr>
            <a:lvl9pPr lvl="8" rtl="0">
              <a:spcBef>
                <a:spcPts val="0"/>
              </a:spcBef>
              <a:spcAft>
                <a:spcPts val="0"/>
              </a:spcAft>
              <a:buSzPts val="1800"/>
              <a:buFont typeface="Krona One"/>
              <a:buNone/>
              <a:defRPr sz="1800">
                <a:latin typeface="Krona One"/>
                <a:ea typeface="Krona One"/>
                <a:cs typeface="Krona One"/>
                <a:sym typeface="Krona One"/>
              </a:defRPr>
            </a:lvl9pPr>
          </a:lstStyle>
          <a:p>
            <a:endParaRPr/>
          </a:p>
        </p:txBody>
      </p:sp>
      <p:sp>
        <p:nvSpPr>
          <p:cNvPr id="881" name="Google Shape;881;p17"/>
          <p:cNvSpPr txBox="1">
            <a:spLocks noGrp="1"/>
          </p:cNvSpPr>
          <p:nvPr>
            <p:ph type="subTitle" idx="1"/>
          </p:nvPr>
        </p:nvSpPr>
        <p:spPr>
          <a:xfrm>
            <a:off x="5952819" y="3933600"/>
            <a:ext cx="2471100" cy="441300"/>
          </a:xfrm>
          <a:prstGeom prst="rect">
            <a:avLst/>
          </a:prstGeom>
          <a:noFill/>
          <a:ln>
            <a:noFill/>
          </a:ln>
        </p:spPr>
        <p:txBody>
          <a:bodyPr spcFirstLastPara="1" wrap="square" lIns="91425" tIns="0" rIns="91425" bIns="0"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82" name="Google Shape;882;p17"/>
          <p:cNvSpPr txBox="1">
            <a:spLocks noGrp="1"/>
          </p:cNvSpPr>
          <p:nvPr>
            <p:ph type="subTitle" idx="4"/>
          </p:nvPr>
        </p:nvSpPr>
        <p:spPr>
          <a:xfrm>
            <a:off x="720081" y="3933600"/>
            <a:ext cx="2471100" cy="441300"/>
          </a:xfrm>
          <a:prstGeom prst="rect">
            <a:avLst/>
          </a:prstGeom>
          <a:noFill/>
          <a:ln>
            <a:noFill/>
          </a:ln>
        </p:spPr>
        <p:txBody>
          <a:bodyPr spcFirstLastPara="1" wrap="square" lIns="91425" tIns="0" rIns="91425" bIns="0"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83" name="Google Shape;883;p17"/>
          <p:cNvSpPr txBox="1">
            <a:spLocks noGrp="1"/>
          </p:cNvSpPr>
          <p:nvPr>
            <p:ph type="title" idx="5"/>
          </p:nvPr>
        </p:nvSpPr>
        <p:spPr>
          <a:xfrm>
            <a:off x="3336450" y="3537000"/>
            <a:ext cx="2471100" cy="372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rtl="0">
              <a:spcBef>
                <a:spcPts val="0"/>
              </a:spcBef>
              <a:spcAft>
                <a:spcPts val="0"/>
              </a:spcAft>
              <a:buSzPts val="1800"/>
              <a:buFont typeface="Krona One"/>
              <a:buNone/>
              <a:defRPr sz="1800">
                <a:latin typeface="Krona One"/>
                <a:ea typeface="Krona One"/>
                <a:cs typeface="Krona One"/>
                <a:sym typeface="Krona One"/>
              </a:defRPr>
            </a:lvl2pPr>
            <a:lvl3pPr lvl="2" rtl="0">
              <a:spcBef>
                <a:spcPts val="0"/>
              </a:spcBef>
              <a:spcAft>
                <a:spcPts val="0"/>
              </a:spcAft>
              <a:buSzPts val="1800"/>
              <a:buFont typeface="Krona One"/>
              <a:buNone/>
              <a:defRPr sz="1800">
                <a:latin typeface="Krona One"/>
                <a:ea typeface="Krona One"/>
                <a:cs typeface="Krona One"/>
                <a:sym typeface="Krona One"/>
              </a:defRPr>
            </a:lvl3pPr>
            <a:lvl4pPr lvl="3" rtl="0">
              <a:spcBef>
                <a:spcPts val="0"/>
              </a:spcBef>
              <a:spcAft>
                <a:spcPts val="0"/>
              </a:spcAft>
              <a:buSzPts val="1800"/>
              <a:buFont typeface="Krona One"/>
              <a:buNone/>
              <a:defRPr sz="1800">
                <a:latin typeface="Krona One"/>
                <a:ea typeface="Krona One"/>
                <a:cs typeface="Krona One"/>
                <a:sym typeface="Krona One"/>
              </a:defRPr>
            </a:lvl4pPr>
            <a:lvl5pPr lvl="4" rtl="0">
              <a:spcBef>
                <a:spcPts val="0"/>
              </a:spcBef>
              <a:spcAft>
                <a:spcPts val="0"/>
              </a:spcAft>
              <a:buSzPts val="1800"/>
              <a:buFont typeface="Krona One"/>
              <a:buNone/>
              <a:defRPr sz="1800">
                <a:latin typeface="Krona One"/>
                <a:ea typeface="Krona One"/>
                <a:cs typeface="Krona One"/>
                <a:sym typeface="Krona One"/>
              </a:defRPr>
            </a:lvl5pPr>
            <a:lvl6pPr lvl="5" rtl="0">
              <a:spcBef>
                <a:spcPts val="0"/>
              </a:spcBef>
              <a:spcAft>
                <a:spcPts val="0"/>
              </a:spcAft>
              <a:buSzPts val="1800"/>
              <a:buFont typeface="Krona One"/>
              <a:buNone/>
              <a:defRPr sz="1800">
                <a:latin typeface="Krona One"/>
                <a:ea typeface="Krona One"/>
                <a:cs typeface="Krona One"/>
                <a:sym typeface="Krona One"/>
              </a:defRPr>
            </a:lvl6pPr>
            <a:lvl7pPr lvl="6" rtl="0">
              <a:spcBef>
                <a:spcPts val="0"/>
              </a:spcBef>
              <a:spcAft>
                <a:spcPts val="0"/>
              </a:spcAft>
              <a:buSzPts val="1800"/>
              <a:buFont typeface="Krona One"/>
              <a:buNone/>
              <a:defRPr sz="1800">
                <a:latin typeface="Krona One"/>
                <a:ea typeface="Krona One"/>
                <a:cs typeface="Krona One"/>
                <a:sym typeface="Krona One"/>
              </a:defRPr>
            </a:lvl7pPr>
            <a:lvl8pPr lvl="7" rtl="0">
              <a:spcBef>
                <a:spcPts val="0"/>
              </a:spcBef>
              <a:spcAft>
                <a:spcPts val="0"/>
              </a:spcAft>
              <a:buSzPts val="1800"/>
              <a:buFont typeface="Krona One"/>
              <a:buNone/>
              <a:defRPr sz="1800">
                <a:latin typeface="Krona One"/>
                <a:ea typeface="Krona One"/>
                <a:cs typeface="Krona One"/>
                <a:sym typeface="Krona One"/>
              </a:defRPr>
            </a:lvl8pPr>
            <a:lvl9pPr lvl="8" rtl="0">
              <a:spcBef>
                <a:spcPts val="0"/>
              </a:spcBef>
              <a:spcAft>
                <a:spcPts val="0"/>
              </a:spcAft>
              <a:buSzPts val="1800"/>
              <a:buFont typeface="Krona One"/>
              <a:buNone/>
              <a:defRPr sz="1800">
                <a:latin typeface="Krona One"/>
                <a:ea typeface="Krona One"/>
                <a:cs typeface="Krona One"/>
                <a:sym typeface="Krona One"/>
              </a:defRPr>
            </a:lvl9pPr>
          </a:lstStyle>
          <a:p>
            <a:endParaRPr/>
          </a:p>
        </p:txBody>
      </p:sp>
      <p:sp>
        <p:nvSpPr>
          <p:cNvPr id="884" name="Google Shape;884;p17"/>
          <p:cNvSpPr txBox="1">
            <a:spLocks noGrp="1"/>
          </p:cNvSpPr>
          <p:nvPr>
            <p:ph type="subTitle" idx="6"/>
          </p:nvPr>
        </p:nvSpPr>
        <p:spPr>
          <a:xfrm>
            <a:off x="3336450" y="3933600"/>
            <a:ext cx="2471100" cy="441300"/>
          </a:xfrm>
          <a:prstGeom prst="rect">
            <a:avLst/>
          </a:prstGeom>
          <a:noFill/>
          <a:ln>
            <a:noFill/>
          </a:ln>
        </p:spPr>
        <p:txBody>
          <a:bodyPr spcFirstLastPara="1" wrap="square" lIns="91425" tIns="0" rIns="91425" bIns="0"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885" name="Google Shape;885;p17"/>
          <p:cNvGrpSpPr/>
          <p:nvPr/>
        </p:nvGrpSpPr>
        <p:grpSpPr>
          <a:xfrm>
            <a:off x="-16750" y="0"/>
            <a:ext cx="9177500" cy="5143500"/>
            <a:chOff x="-16750" y="0"/>
            <a:chExt cx="9177500" cy="5143500"/>
          </a:xfrm>
        </p:grpSpPr>
        <p:grpSp>
          <p:nvGrpSpPr>
            <p:cNvPr id="886" name="Google Shape;886;p17"/>
            <p:cNvGrpSpPr/>
            <p:nvPr/>
          </p:nvGrpSpPr>
          <p:grpSpPr>
            <a:xfrm rot="10800000" flipH="1">
              <a:off x="8693950" y="0"/>
              <a:ext cx="466800" cy="5143500"/>
              <a:chOff x="-16750" y="0"/>
              <a:chExt cx="466800" cy="5143500"/>
            </a:xfrm>
          </p:grpSpPr>
          <p:sp>
            <p:nvSpPr>
              <p:cNvPr id="887" name="Google Shape;887;p17"/>
              <p:cNvSpPr/>
              <p:nvPr/>
            </p:nvSpPr>
            <p:spPr>
              <a:xfrm>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7"/>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7"/>
              <p:cNvSpPr/>
              <p:nvPr/>
            </p:nvSpPr>
            <p:spPr>
              <a:xfrm>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7"/>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7"/>
              <p:cNvSpPr/>
              <p:nvPr/>
            </p:nvSpPr>
            <p:spPr>
              <a:xfrm>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7"/>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7"/>
              <p:cNvSpPr/>
              <p:nvPr/>
            </p:nvSpPr>
            <p:spPr>
              <a:xfrm>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7"/>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7"/>
              <p:cNvSpPr/>
              <p:nvPr/>
            </p:nvSpPr>
            <p:spPr>
              <a:xfrm>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 name="Google Shape;896;p17"/>
            <p:cNvGrpSpPr/>
            <p:nvPr/>
          </p:nvGrpSpPr>
          <p:grpSpPr>
            <a:xfrm>
              <a:off x="-16750" y="0"/>
              <a:ext cx="466800" cy="5143500"/>
              <a:chOff x="-16750" y="0"/>
              <a:chExt cx="466800" cy="5143500"/>
            </a:xfrm>
          </p:grpSpPr>
          <p:sp>
            <p:nvSpPr>
              <p:cNvPr id="897" name="Google Shape;897;p17"/>
              <p:cNvSpPr/>
              <p:nvPr/>
            </p:nvSpPr>
            <p:spPr>
              <a:xfrm rot="10800000" flipH="1">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7"/>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7"/>
              <p:cNvSpPr/>
              <p:nvPr/>
            </p:nvSpPr>
            <p:spPr>
              <a:xfrm rot="10800000" flipH="1">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7"/>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7"/>
              <p:cNvSpPr/>
              <p:nvPr/>
            </p:nvSpPr>
            <p:spPr>
              <a:xfrm rot="10800000" flipH="1">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7"/>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7"/>
              <p:cNvSpPr/>
              <p:nvPr/>
            </p:nvSpPr>
            <p:spPr>
              <a:xfrm rot="10800000" flipH="1">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7"/>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7"/>
              <p:cNvSpPr/>
              <p:nvPr/>
            </p:nvSpPr>
            <p:spPr>
              <a:xfrm rot="10800000" flipH="1">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3">
    <p:spTree>
      <p:nvGrpSpPr>
        <p:cNvPr id="1" name="Shape 906"/>
        <p:cNvGrpSpPr/>
        <p:nvPr/>
      </p:nvGrpSpPr>
      <p:grpSpPr>
        <a:xfrm>
          <a:off x="0" y="0"/>
          <a:ext cx="0" cy="0"/>
          <a:chOff x="0" y="0"/>
          <a:chExt cx="0" cy="0"/>
        </a:xfrm>
      </p:grpSpPr>
      <p:sp>
        <p:nvSpPr>
          <p:cNvPr id="907" name="Google Shape;907;p18"/>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08" name="Google Shape;908;p18"/>
          <p:cNvSpPr txBox="1">
            <a:spLocks noGrp="1"/>
          </p:cNvSpPr>
          <p:nvPr>
            <p:ph type="title" idx="2"/>
          </p:nvPr>
        </p:nvSpPr>
        <p:spPr>
          <a:xfrm>
            <a:off x="2478150" y="1487888"/>
            <a:ext cx="1871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atin typeface="Krona One"/>
                <a:ea typeface="Krona One"/>
                <a:cs typeface="Krona One"/>
                <a:sym typeface="Krona 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909" name="Google Shape;909;p18"/>
          <p:cNvSpPr txBox="1">
            <a:spLocks noGrp="1"/>
          </p:cNvSpPr>
          <p:nvPr>
            <p:ph type="subTitle" idx="1"/>
          </p:nvPr>
        </p:nvSpPr>
        <p:spPr>
          <a:xfrm>
            <a:off x="4418575" y="1487888"/>
            <a:ext cx="30276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910" name="Google Shape;910;p18"/>
          <p:cNvSpPr txBox="1">
            <a:spLocks noGrp="1"/>
          </p:cNvSpPr>
          <p:nvPr>
            <p:ph type="title" idx="3"/>
          </p:nvPr>
        </p:nvSpPr>
        <p:spPr>
          <a:xfrm>
            <a:off x="2478150" y="2285363"/>
            <a:ext cx="1871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atin typeface="Krona One"/>
                <a:ea typeface="Krona One"/>
                <a:cs typeface="Krona One"/>
                <a:sym typeface="Krona 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911" name="Google Shape;911;p18"/>
          <p:cNvSpPr txBox="1">
            <a:spLocks noGrp="1"/>
          </p:cNvSpPr>
          <p:nvPr>
            <p:ph type="subTitle" idx="4"/>
          </p:nvPr>
        </p:nvSpPr>
        <p:spPr>
          <a:xfrm>
            <a:off x="4418575" y="2285367"/>
            <a:ext cx="30276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912" name="Google Shape;912;p18"/>
          <p:cNvSpPr txBox="1">
            <a:spLocks noGrp="1"/>
          </p:cNvSpPr>
          <p:nvPr>
            <p:ph type="title" idx="5"/>
          </p:nvPr>
        </p:nvSpPr>
        <p:spPr>
          <a:xfrm>
            <a:off x="2478150" y="3082838"/>
            <a:ext cx="1871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atin typeface="Krona One"/>
                <a:ea typeface="Krona One"/>
                <a:cs typeface="Krona One"/>
                <a:sym typeface="Krona 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913" name="Google Shape;913;p18"/>
          <p:cNvSpPr txBox="1">
            <a:spLocks noGrp="1"/>
          </p:cNvSpPr>
          <p:nvPr>
            <p:ph type="subTitle" idx="6"/>
          </p:nvPr>
        </p:nvSpPr>
        <p:spPr>
          <a:xfrm>
            <a:off x="4418575" y="3082846"/>
            <a:ext cx="30276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914" name="Google Shape;914;p18"/>
          <p:cNvSpPr txBox="1">
            <a:spLocks noGrp="1"/>
          </p:cNvSpPr>
          <p:nvPr>
            <p:ph type="title" idx="7"/>
          </p:nvPr>
        </p:nvSpPr>
        <p:spPr>
          <a:xfrm>
            <a:off x="2478150" y="3880313"/>
            <a:ext cx="1871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atin typeface="Krona One"/>
                <a:ea typeface="Krona One"/>
                <a:cs typeface="Krona One"/>
                <a:sym typeface="Krona 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915" name="Google Shape;915;p18"/>
          <p:cNvSpPr txBox="1">
            <a:spLocks noGrp="1"/>
          </p:cNvSpPr>
          <p:nvPr>
            <p:ph type="subTitle" idx="8"/>
          </p:nvPr>
        </p:nvSpPr>
        <p:spPr>
          <a:xfrm>
            <a:off x="4418575" y="3880325"/>
            <a:ext cx="30276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grpSp>
        <p:nvGrpSpPr>
          <p:cNvPr id="916" name="Google Shape;916;p18"/>
          <p:cNvGrpSpPr/>
          <p:nvPr/>
        </p:nvGrpSpPr>
        <p:grpSpPr>
          <a:xfrm>
            <a:off x="-16750" y="0"/>
            <a:ext cx="9177500" cy="5143500"/>
            <a:chOff x="-16750" y="0"/>
            <a:chExt cx="9177500" cy="5143500"/>
          </a:xfrm>
        </p:grpSpPr>
        <p:grpSp>
          <p:nvGrpSpPr>
            <p:cNvPr id="917" name="Google Shape;917;p18"/>
            <p:cNvGrpSpPr/>
            <p:nvPr/>
          </p:nvGrpSpPr>
          <p:grpSpPr>
            <a:xfrm rot="10800000" flipH="1">
              <a:off x="8693950" y="0"/>
              <a:ext cx="466800" cy="5143500"/>
              <a:chOff x="-16750" y="0"/>
              <a:chExt cx="466800" cy="5143500"/>
            </a:xfrm>
          </p:grpSpPr>
          <p:sp>
            <p:nvSpPr>
              <p:cNvPr id="918" name="Google Shape;918;p18"/>
              <p:cNvSpPr/>
              <p:nvPr/>
            </p:nvSpPr>
            <p:spPr>
              <a:xfrm>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8"/>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8"/>
              <p:cNvSpPr/>
              <p:nvPr/>
            </p:nvSpPr>
            <p:spPr>
              <a:xfrm>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8"/>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8"/>
              <p:cNvSpPr/>
              <p:nvPr/>
            </p:nvSpPr>
            <p:spPr>
              <a:xfrm>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8"/>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8"/>
              <p:cNvSpPr/>
              <p:nvPr/>
            </p:nvSpPr>
            <p:spPr>
              <a:xfrm>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8"/>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8"/>
              <p:cNvSpPr/>
              <p:nvPr/>
            </p:nvSpPr>
            <p:spPr>
              <a:xfrm>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 name="Google Shape;927;p18"/>
            <p:cNvGrpSpPr/>
            <p:nvPr/>
          </p:nvGrpSpPr>
          <p:grpSpPr>
            <a:xfrm>
              <a:off x="-16750" y="0"/>
              <a:ext cx="466800" cy="5143500"/>
              <a:chOff x="-16750" y="0"/>
              <a:chExt cx="466800" cy="5143500"/>
            </a:xfrm>
          </p:grpSpPr>
          <p:sp>
            <p:nvSpPr>
              <p:cNvPr id="928" name="Google Shape;928;p18"/>
              <p:cNvSpPr/>
              <p:nvPr/>
            </p:nvSpPr>
            <p:spPr>
              <a:xfrm rot="10800000" flipH="1">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8"/>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8"/>
              <p:cNvSpPr/>
              <p:nvPr/>
            </p:nvSpPr>
            <p:spPr>
              <a:xfrm rot="10800000" flipH="1">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8"/>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8"/>
              <p:cNvSpPr/>
              <p:nvPr/>
            </p:nvSpPr>
            <p:spPr>
              <a:xfrm rot="10800000" flipH="1">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8"/>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8"/>
              <p:cNvSpPr/>
              <p:nvPr/>
            </p:nvSpPr>
            <p:spPr>
              <a:xfrm rot="10800000" flipH="1">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8"/>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8"/>
              <p:cNvSpPr/>
              <p:nvPr/>
            </p:nvSpPr>
            <p:spPr>
              <a:xfrm rot="10800000" flipH="1">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937"/>
        <p:cNvGrpSpPr/>
        <p:nvPr/>
      </p:nvGrpSpPr>
      <p:grpSpPr>
        <a:xfrm>
          <a:off x="0" y="0"/>
          <a:ext cx="0" cy="0"/>
          <a:chOff x="0" y="0"/>
          <a:chExt cx="0" cy="0"/>
        </a:xfrm>
      </p:grpSpPr>
      <p:sp>
        <p:nvSpPr>
          <p:cNvPr id="938" name="Google Shape;938;p19"/>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939" name="Google Shape;939;p19"/>
          <p:cNvSpPr txBox="1">
            <a:spLocks noGrp="1"/>
          </p:cNvSpPr>
          <p:nvPr>
            <p:ph type="title" idx="2"/>
          </p:nvPr>
        </p:nvSpPr>
        <p:spPr>
          <a:xfrm>
            <a:off x="857725" y="2011625"/>
            <a:ext cx="2245500" cy="34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atin typeface="Krona One"/>
                <a:ea typeface="Krona One"/>
                <a:cs typeface="Krona One"/>
                <a:sym typeface="Krona One"/>
              </a:defRPr>
            </a:lvl1pPr>
            <a:lvl2pPr lvl="1" algn="ctr" rtl="0">
              <a:spcBef>
                <a:spcPts val="0"/>
              </a:spcBef>
              <a:spcAft>
                <a:spcPts val="0"/>
              </a:spcAft>
              <a:buSzPts val="2800"/>
              <a:buNone/>
              <a:defRPr>
                <a:latin typeface="Lato"/>
                <a:ea typeface="Lato"/>
                <a:cs typeface="Lato"/>
                <a:sym typeface="Lato"/>
              </a:defRPr>
            </a:lvl2pPr>
            <a:lvl3pPr lvl="2" algn="ctr" rtl="0">
              <a:spcBef>
                <a:spcPts val="0"/>
              </a:spcBef>
              <a:spcAft>
                <a:spcPts val="0"/>
              </a:spcAft>
              <a:buSzPts val="2800"/>
              <a:buNone/>
              <a:defRPr>
                <a:latin typeface="Lato"/>
                <a:ea typeface="Lato"/>
                <a:cs typeface="Lato"/>
                <a:sym typeface="Lato"/>
              </a:defRPr>
            </a:lvl3pPr>
            <a:lvl4pPr lvl="3" algn="ctr" rtl="0">
              <a:spcBef>
                <a:spcPts val="0"/>
              </a:spcBef>
              <a:spcAft>
                <a:spcPts val="0"/>
              </a:spcAft>
              <a:buSzPts val="2800"/>
              <a:buNone/>
              <a:defRPr>
                <a:latin typeface="Lato"/>
                <a:ea typeface="Lato"/>
                <a:cs typeface="Lato"/>
                <a:sym typeface="Lato"/>
              </a:defRPr>
            </a:lvl4pPr>
            <a:lvl5pPr lvl="4" algn="ctr" rtl="0">
              <a:spcBef>
                <a:spcPts val="0"/>
              </a:spcBef>
              <a:spcAft>
                <a:spcPts val="0"/>
              </a:spcAft>
              <a:buSzPts val="2800"/>
              <a:buNone/>
              <a:defRPr>
                <a:latin typeface="Lato"/>
                <a:ea typeface="Lato"/>
                <a:cs typeface="Lato"/>
                <a:sym typeface="Lato"/>
              </a:defRPr>
            </a:lvl5pPr>
            <a:lvl6pPr lvl="5" algn="ctr" rtl="0">
              <a:spcBef>
                <a:spcPts val="0"/>
              </a:spcBef>
              <a:spcAft>
                <a:spcPts val="0"/>
              </a:spcAft>
              <a:buSzPts val="2800"/>
              <a:buNone/>
              <a:defRPr>
                <a:latin typeface="Lato"/>
                <a:ea typeface="Lato"/>
                <a:cs typeface="Lato"/>
                <a:sym typeface="Lato"/>
              </a:defRPr>
            </a:lvl6pPr>
            <a:lvl7pPr lvl="6" algn="ctr" rtl="0">
              <a:spcBef>
                <a:spcPts val="0"/>
              </a:spcBef>
              <a:spcAft>
                <a:spcPts val="0"/>
              </a:spcAft>
              <a:buSzPts val="2800"/>
              <a:buNone/>
              <a:defRPr>
                <a:latin typeface="Lato"/>
                <a:ea typeface="Lato"/>
                <a:cs typeface="Lato"/>
                <a:sym typeface="Lato"/>
              </a:defRPr>
            </a:lvl7pPr>
            <a:lvl8pPr lvl="7" algn="ctr" rtl="0">
              <a:spcBef>
                <a:spcPts val="0"/>
              </a:spcBef>
              <a:spcAft>
                <a:spcPts val="0"/>
              </a:spcAft>
              <a:buSzPts val="2800"/>
              <a:buNone/>
              <a:defRPr>
                <a:latin typeface="Lato"/>
                <a:ea typeface="Lato"/>
                <a:cs typeface="Lato"/>
                <a:sym typeface="Lato"/>
              </a:defRPr>
            </a:lvl8pPr>
            <a:lvl9pPr lvl="8" algn="ctr" rtl="0">
              <a:spcBef>
                <a:spcPts val="0"/>
              </a:spcBef>
              <a:spcAft>
                <a:spcPts val="0"/>
              </a:spcAft>
              <a:buSzPts val="2800"/>
              <a:buNone/>
              <a:defRPr>
                <a:latin typeface="Lato"/>
                <a:ea typeface="Lato"/>
                <a:cs typeface="Lato"/>
                <a:sym typeface="Lato"/>
              </a:defRPr>
            </a:lvl9pPr>
          </a:lstStyle>
          <a:p>
            <a:endParaRPr/>
          </a:p>
        </p:txBody>
      </p:sp>
      <p:sp>
        <p:nvSpPr>
          <p:cNvPr id="940" name="Google Shape;940;p19"/>
          <p:cNvSpPr txBox="1">
            <a:spLocks noGrp="1"/>
          </p:cNvSpPr>
          <p:nvPr>
            <p:ph type="subTitle" idx="1"/>
          </p:nvPr>
        </p:nvSpPr>
        <p:spPr>
          <a:xfrm>
            <a:off x="857725" y="2376135"/>
            <a:ext cx="2245500" cy="5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941" name="Google Shape;941;p19"/>
          <p:cNvSpPr txBox="1">
            <a:spLocks noGrp="1"/>
          </p:cNvSpPr>
          <p:nvPr>
            <p:ph type="title" idx="3"/>
          </p:nvPr>
        </p:nvSpPr>
        <p:spPr>
          <a:xfrm>
            <a:off x="6040775" y="2011625"/>
            <a:ext cx="2245500" cy="34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atin typeface="Krona One"/>
                <a:ea typeface="Krona One"/>
                <a:cs typeface="Krona One"/>
                <a:sym typeface="Krona One"/>
              </a:defRPr>
            </a:lvl1pPr>
            <a:lvl2pPr lvl="1" algn="ctr" rtl="0">
              <a:spcBef>
                <a:spcPts val="0"/>
              </a:spcBef>
              <a:spcAft>
                <a:spcPts val="0"/>
              </a:spcAft>
              <a:buSzPts val="2800"/>
              <a:buNone/>
              <a:defRPr>
                <a:latin typeface="Lato"/>
                <a:ea typeface="Lato"/>
                <a:cs typeface="Lato"/>
                <a:sym typeface="Lato"/>
              </a:defRPr>
            </a:lvl2pPr>
            <a:lvl3pPr lvl="2" algn="ctr" rtl="0">
              <a:spcBef>
                <a:spcPts val="0"/>
              </a:spcBef>
              <a:spcAft>
                <a:spcPts val="0"/>
              </a:spcAft>
              <a:buSzPts val="2800"/>
              <a:buNone/>
              <a:defRPr>
                <a:latin typeface="Lato"/>
                <a:ea typeface="Lato"/>
                <a:cs typeface="Lato"/>
                <a:sym typeface="Lato"/>
              </a:defRPr>
            </a:lvl3pPr>
            <a:lvl4pPr lvl="3" algn="ctr" rtl="0">
              <a:spcBef>
                <a:spcPts val="0"/>
              </a:spcBef>
              <a:spcAft>
                <a:spcPts val="0"/>
              </a:spcAft>
              <a:buSzPts val="2800"/>
              <a:buNone/>
              <a:defRPr>
                <a:latin typeface="Lato"/>
                <a:ea typeface="Lato"/>
                <a:cs typeface="Lato"/>
                <a:sym typeface="Lato"/>
              </a:defRPr>
            </a:lvl4pPr>
            <a:lvl5pPr lvl="4" algn="ctr" rtl="0">
              <a:spcBef>
                <a:spcPts val="0"/>
              </a:spcBef>
              <a:spcAft>
                <a:spcPts val="0"/>
              </a:spcAft>
              <a:buSzPts val="2800"/>
              <a:buNone/>
              <a:defRPr>
                <a:latin typeface="Lato"/>
                <a:ea typeface="Lato"/>
                <a:cs typeface="Lato"/>
                <a:sym typeface="Lato"/>
              </a:defRPr>
            </a:lvl5pPr>
            <a:lvl6pPr lvl="5" algn="ctr" rtl="0">
              <a:spcBef>
                <a:spcPts val="0"/>
              </a:spcBef>
              <a:spcAft>
                <a:spcPts val="0"/>
              </a:spcAft>
              <a:buSzPts val="2800"/>
              <a:buNone/>
              <a:defRPr>
                <a:latin typeface="Lato"/>
                <a:ea typeface="Lato"/>
                <a:cs typeface="Lato"/>
                <a:sym typeface="Lato"/>
              </a:defRPr>
            </a:lvl6pPr>
            <a:lvl7pPr lvl="6" algn="ctr" rtl="0">
              <a:spcBef>
                <a:spcPts val="0"/>
              </a:spcBef>
              <a:spcAft>
                <a:spcPts val="0"/>
              </a:spcAft>
              <a:buSzPts val="2800"/>
              <a:buNone/>
              <a:defRPr>
                <a:latin typeface="Lato"/>
                <a:ea typeface="Lato"/>
                <a:cs typeface="Lato"/>
                <a:sym typeface="Lato"/>
              </a:defRPr>
            </a:lvl7pPr>
            <a:lvl8pPr lvl="7" algn="ctr" rtl="0">
              <a:spcBef>
                <a:spcPts val="0"/>
              </a:spcBef>
              <a:spcAft>
                <a:spcPts val="0"/>
              </a:spcAft>
              <a:buSzPts val="2800"/>
              <a:buNone/>
              <a:defRPr>
                <a:latin typeface="Lato"/>
                <a:ea typeface="Lato"/>
                <a:cs typeface="Lato"/>
                <a:sym typeface="Lato"/>
              </a:defRPr>
            </a:lvl8pPr>
            <a:lvl9pPr lvl="8" algn="ctr" rtl="0">
              <a:spcBef>
                <a:spcPts val="0"/>
              </a:spcBef>
              <a:spcAft>
                <a:spcPts val="0"/>
              </a:spcAft>
              <a:buSzPts val="2800"/>
              <a:buNone/>
              <a:defRPr>
                <a:latin typeface="Lato"/>
                <a:ea typeface="Lato"/>
                <a:cs typeface="Lato"/>
                <a:sym typeface="Lato"/>
              </a:defRPr>
            </a:lvl9pPr>
          </a:lstStyle>
          <a:p>
            <a:endParaRPr/>
          </a:p>
        </p:txBody>
      </p:sp>
      <p:sp>
        <p:nvSpPr>
          <p:cNvPr id="942" name="Google Shape;942;p19"/>
          <p:cNvSpPr txBox="1">
            <a:spLocks noGrp="1"/>
          </p:cNvSpPr>
          <p:nvPr>
            <p:ph type="subTitle" idx="4"/>
          </p:nvPr>
        </p:nvSpPr>
        <p:spPr>
          <a:xfrm>
            <a:off x="6040775" y="2376135"/>
            <a:ext cx="2245500" cy="5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943" name="Google Shape;943;p19"/>
          <p:cNvSpPr txBox="1">
            <a:spLocks noGrp="1"/>
          </p:cNvSpPr>
          <p:nvPr>
            <p:ph type="title" idx="5"/>
          </p:nvPr>
        </p:nvSpPr>
        <p:spPr>
          <a:xfrm>
            <a:off x="3449250" y="2011625"/>
            <a:ext cx="2245500" cy="34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atin typeface="Krona One"/>
                <a:ea typeface="Krona One"/>
                <a:cs typeface="Krona One"/>
                <a:sym typeface="Krona One"/>
              </a:defRPr>
            </a:lvl1pPr>
            <a:lvl2pPr lvl="1" algn="ctr" rtl="0">
              <a:spcBef>
                <a:spcPts val="0"/>
              </a:spcBef>
              <a:spcAft>
                <a:spcPts val="0"/>
              </a:spcAft>
              <a:buSzPts val="2800"/>
              <a:buNone/>
              <a:defRPr>
                <a:latin typeface="Lato"/>
                <a:ea typeface="Lato"/>
                <a:cs typeface="Lato"/>
                <a:sym typeface="Lato"/>
              </a:defRPr>
            </a:lvl2pPr>
            <a:lvl3pPr lvl="2" algn="ctr" rtl="0">
              <a:spcBef>
                <a:spcPts val="0"/>
              </a:spcBef>
              <a:spcAft>
                <a:spcPts val="0"/>
              </a:spcAft>
              <a:buSzPts val="2800"/>
              <a:buNone/>
              <a:defRPr>
                <a:latin typeface="Lato"/>
                <a:ea typeface="Lato"/>
                <a:cs typeface="Lato"/>
                <a:sym typeface="Lato"/>
              </a:defRPr>
            </a:lvl3pPr>
            <a:lvl4pPr lvl="3" algn="ctr" rtl="0">
              <a:spcBef>
                <a:spcPts val="0"/>
              </a:spcBef>
              <a:spcAft>
                <a:spcPts val="0"/>
              </a:spcAft>
              <a:buSzPts val="2800"/>
              <a:buNone/>
              <a:defRPr>
                <a:latin typeface="Lato"/>
                <a:ea typeface="Lato"/>
                <a:cs typeface="Lato"/>
                <a:sym typeface="Lato"/>
              </a:defRPr>
            </a:lvl4pPr>
            <a:lvl5pPr lvl="4" algn="ctr" rtl="0">
              <a:spcBef>
                <a:spcPts val="0"/>
              </a:spcBef>
              <a:spcAft>
                <a:spcPts val="0"/>
              </a:spcAft>
              <a:buSzPts val="2800"/>
              <a:buNone/>
              <a:defRPr>
                <a:latin typeface="Lato"/>
                <a:ea typeface="Lato"/>
                <a:cs typeface="Lato"/>
                <a:sym typeface="Lato"/>
              </a:defRPr>
            </a:lvl5pPr>
            <a:lvl6pPr lvl="5" algn="ctr" rtl="0">
              <a:spcBef>
                <a:spcPts val="0"/>
              </a:spcBef>
              <a:spcAft>
                <a:spcPts val="0"/>
              </a:spcAft>
              <a:buSzPts val="2800"/>
              <a:buNone/>
              <a:defRPr>
                <a:latin typeface="Lato"/>
                <a:ea typeface="Lato"/>
                <a:cs typeface="Lato"/>
                <a:sym typeface="Lato"/>
              </a:defRPr>
            </a:lvl6pPr>
            <a:lvl7pPr lvl="6" algn="ctr" rtl="0">
              <a:spcBef>
                <a:spcPts val="0"/>
              </a:spcBef>
              <a:spcAft>
                <a:spcPts val="0"/>
              </a:spcAft>
              <a:buSzPts val="2800"/>
              <a:buNone/>
              <a:defRPr>
                <a:latin typeface="Lato"/>
                <a:ea typeface="Lato"/>
                <a:cs typeface="Lato"/>
                <a:sym typeface="Lato"/>
              </a:defRPr>
            </a:lvl7pPr>
            <a:lvl8pPr lvl="7" algn="ctr" rtl="0">
              <a:spcBef>
                <a:spcPts val="0"/>
              </a:spcBef>
              <a:spcAft>
                <a:spcPts val="0"/>
              </a:spcAft>
              <a:buSzPts val="2800"/>
              <a:buNone/>
              <a:defRPr>
                <a:latin typeface="Lato"/>
                <a:ea typeface="Lato"/>
                <a:cs typeface="Lato"/>
                <a:sym typeface="Lato"/>
              </a:defRPr>
            </a:lvl8pPr>
            <a:lvl9pPr lvl="8" algn="ctr" rtl="0">
              <a:spcBef>
                <a:spcPts val="0"/>
              </a:spcBef>
              <a:spcAft>
                <a:spcPts val="0"/>
              </a:spcAft>
              <a:buSzPts val="2800"/>
              <a:buNone/>
              <a:defRPr>
                <a:latin typeface="Lato"/>
                <a:ea typeface="Lato"/>
                <a:cs typeface="Lato"/>
                <a:sym typeface="Lato"/>
              </a:defRPr>
            </a:lvl9pPr>
          </a:lstStyle>
          <a:p>
            <a:endParaRPr/>
          </a:p>
        </p:txBody>
      </p:sp>
      <p:sp>
        <p:nvSpPr>
          <p:cNvPr id="944" name="Google Shape;944;p19"/>
          <p:cNvSpPr txBox="1">
            <a:spLocks noGrp="1"/>
          </p:cNvSpPr>
          <p:nvPr>
            <p:ph type="subTitle" idx="6"/>
          </p:nvPr>
        </p:nvSpPr>
        <p:spPr>
          <a:xfrm>
            <a:off x="3449250" y="2376135"/>
            <a:ext cx="2245500" cy="5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945" name="Google Shape;945;p19"/>
          <p:cNvSpPr txBox="1">
            <a:spLocks noGrp="1"/>
          </p:cNvSpPr>
          <p:nvPr>
            <p:ph type="title" idx="7"/>
          </p:nvPr>
        </p:nvSpPr>
        <p:spPr>
          <a:xfrm>
            <a:off x="857725" y="3756638"/>
            <a:ext cx="2245500" cy="34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atin typeface="Krona One"/>
                <a:ea typeface="Krona One"/>
                <a:cs typeface="Krona One"/>
                <a:sym typeface="Krona One"/>
              </a:defRPr>
            </a:lvl1pPr>
            <a:lvl2pPr lvl="1" algn="ctr" rtl="0">
              <a:spcBef>
                <a:spcPts val="0"/>
              </a:spcBef>
              <a:spcAft>
                <a:spcPts val="0"/>
              </a:spcAft>
              <a:buSzPts val="2800"/>
              <a:buNone/>
              <a:defRPr>
                <a:latin typeface="Lato"/>
                <a:ea typeface="Lato"/>
                <a:cs typeface="Lato"/>
                <a:sym typeface="Lato"/>
              </a:defRPr>
            </a:lvl2pPr>
            <a:lvl3pPr lvl="2" algn="ctr" rtl="0">
              <a:spcBef>
                <a:spcPts val="0"/>
              </a:spcBef>
              <a:spcAft>
                <a:spcPts val="0"/>
              </a:spcAft>
              <a:buSzPts val="2800"/>
              <a:buNone/>
              <a:defRPr>
                <a:latin typeface="Lato"/>
                <a:ea typeface="Lato"/>
                <a:cs typeface="Lato"/>
                <a:sym typeface="Lato"/>
              </a:defRPr>
            </a:lvl3pPr>
            <a:lvl4pPr lvl="3" algn="ctr" rtl="0">
              <a:spcBef>
                <a:spcPts val="0"/>
              </a:spcBef>
              <a:spcAft>
                <a:spcPts val="0"/>
              </a:spcAft>
              <a:buSzPts val="2800"/>
              <a:buNone/>
              <a:defRPr>
                <a:latin typeface="Lato"/>
                <a:ea typeface="Lato"/>
                <a:cs typeface="Lato"/>
                <a:sym typeface="Lato"/>
              </a:defRPr>
            </a:lvl4pPr>
            <a:lvl5pPr lvl="4" algn="ctr" rtl="0">
              <a:spcBef>
                <a:spcPts val="0"/>
              </a:spcBef>
              <a:spcAft>
                <a:spcPts val="0"/>
              </a:spcAft>
              <a:buSzPts val="2800"/>
              <a:buNone/>
              <a:defRPr>
                <a:latin typeface="Lato"/>
                <a:ea typeface="Lato"/>
                <a:cs typeface="Lato"/>
                <a:sym typeface="Lato"/>
              </a:defRPr>
            </a:lvl5pPr>
            <a:lvl6pPr lvl="5" algn="ctr" rtl="0">
              <a:spcBef>
                <a:spcPts val="0"/>
              </a:spcBef>
              <a:spcAft>
                <a:spcPts val="0"/>
              </a:spcAft>
              <a:buSzPts val="2800"/>
              <a:buNone/>
              <a:defRPr>
                <a:latin typeface="Lato"/>
                <a:ea typeface="Lato"/>
                <a:cs typeface="Lato"/>
                <a:sym typeface="Lato"/>
              </a:defRPr>
            </a:lvl6pPr>
            <a:lvl7pPr lvl="6" algn="ctr" rtl="0">
              <a:spcBef>
                <a:spcPts val="0"/>
              </a:spcBef>
              <a:spcAft>
                <a:spcPts val="0"/>
              </a:spcAft>
              <a:buSzPts val="2800"/>
              <a:buNone/>
              <a:defRPr>
                <a:latin typeface="Lato"/>
                <a:ea typeface="Lato"/>
                <a:cs typeface="Lato"/>
                <a:sym typeface="Lato"/>
              </a:defRPr>
            </a:lvl7pPr>
            <a:lvl8pPr lvl="7" algn="ctr" rtl="0">
              <a:spcBef>
                <a:spcPts val="0"/>
              </a:spcBef>
              <a:spcAft>
                <a:spcPts val="0"/>
              </a:spcAft>
              <a:buSzPts val="2800"/>
              <a:buNone/>
              <a:defRPr>
                <a:latin typeface="Lato"/>
                <a:ea typeface="Lato"/>
                <a:cs typeface="Lato"/>
                <a:sym typeface="Lato"/>
              </a:defRPr>
            </a:lvl8pPr>
            <a:lvl9pPr lvl="8" algn="ctr" rtl="0">
              <a:spcBef>
                <a:spcPts val="0"/>
              </a:spcBef>
              <a:spcAft>
                <a:spcPts val="0"/>
              </a:spcAft>
              <a:buSzPts val="2800"/>
              <a:buNone/>
              <a:defRPr>
                <a:latin typeface="Lato"/>
                <a:ea typeface="Lato"/>
                <a:cs typeface="Lato"/>
                <a:sym typeface="Lato"/>
              </a:defRPr>
            </a:lvl9pPr>
          </a:lstStyle>
          <a:p>
            <a:endParaRPr/>
          </a:p>
        </p:txBody>
      </p:sp>
      <p:sp>
        <p:nvSpPr>
          <p:cNvPr id="946" name="Google Shape;946;p19"/>
          <p:cNvSpPr txBox="1">
            <a:spLocks noGrp="1"/>
          </p:cNvSpPr>
          <p:nvPr>
            <p:ph type="subTitle" idx="8"/>
          </p:nvPr>
        </p:nvSpPr>
        <p:spPr>
          <a:xfrm>
            <a:off x="857725" y="4121147"/>
            <a:ext cx="2245500" cy="5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947" name="Google Shape;947;p19"/>
          <p:cNvSpPr txBox="1">
            <a:spLocks noGrp="1"/>
          </p:cNvSpPr>
          <p:nvPr>
            <p:ph type="title" idx="9"/>
          </p:nvPr>
        </p:nvSpPr>
        <p:spPr>
          <a:xfrm>
            <a:off x="6040775" y="3756638"/>
            <a:ext cx="2245500" cy="34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atin typeface="Krona One"/>
                <a:ea typeface="Krona One"/>
                <a:cs typeface="Krona One"/>
                <a:sym typeface="Krona One"/>
              </a:defRPr>
            </a:lvl1pPr>
            <a:lvl2pPr lvl="1" algn="ctr" rtl="0">
              <a:spcBef>
                <a:spcPts val="0"/>
              </a:spcBef>
              <a:spcAft>
                <a:spcPts val="0"/>
              </a:spcAft>
              <a:buSzPts val="2800"/>
              <a:buNone/>
              <a:defRPr>
                <a:latin typeface="Lato"/>
                <a:ea typeface="Lato"/>
                <a:cs typeface="Lato"/>
                <a:sym typeface="Lato"/>
              </a:defRPr>
            </a:lvl2pPr>
            <a:lvl3pPr lvl="2" algn="ctr" rtl="0">
              <a:spcBef>
                <a:spcPts val="0"/>
              </a:spcBef>
              <a:spcAft>
                <a:spcPts val="0"/>
              </a:spcAft>
              <a:buSzPts val="2800"/>
              <a:buNone/>
              <a:defRPr>
                <a:latin typeface="Lato"/>
                <a:ea typeface="Lato"/>
                <a:cs typeface="Lato"/>
                <a:sym typeface="Lato"/>
              </a:defRPr>
            </a:lvl3pPr>
            <a:lvl4pPr lvl="3" algn="ctr" rtl="0">
              <a:spcBef>
                <a:spcPts val="0"/>
              </a:spcBef>
              <a:spcAft>
                <a:spcPts val="0"/>
              </a:spcAft>
              <a:buSzPts val="2800"/>
              <a:buNone/>
              <a:defRPr>
                <a:latin typeface="Lato"/>
                <a:ea typeface="Lato"/>
                <a:cs typeface="Lato"/>
                <a:sym typeface="Lato"/>
              </a:defRPr>
            </a:lvl4pPr>
            <a:lvl5pPr lvl="4" algn="ctr" rtl="0">
              <a:spcBef>
                <a:spcPts val="0"/>
              </a:spcBef>
              <a:spcAft>
                <a:spcPts val="0"/>
              </a:spcAft>
              <a:buSzPts val="2800"/>
              <a:buNone/>
              <a:defRPr>
                <a:latin typeface="Lato"/>
                <a:ea typeface="Lato"/>
                <a:cs typeface="Lato"/>
                <a:sym typeface="Lato"/>
              </a:defRPr>
            </a:lvl5pPr>
            <a:lvl6pPr lvl="5" algn="ctr" rtl="0">
              <a:spcBef>
                <a:spcPts val="0"/>
              </a:spcBef>
              <a:spcAft>
                <a:spcPts val="0"/>
              </a:spcAft>
              <a:buSzPts val="2800"/>
              <a:buNone/>
              <a:defRPr>
                <a:latin typeface="Lato"/>
                <a:ea typeface="Lato"/>
                <a:cs typeface="Lato"/>
                <a:sym typeface="Lato"/>
              </a:defRPr>
            </a:lvl6pPr>
            <a:lvl7pPr lvl="6" algn="ctr" rtl="0">
              <a:spcBef>
                <a:spcPts val="0"/>
              </a:spcBef>
              <a:spcAft>
                <a:spcPts val="0"/>
              </a:spcAft>
              <a:buSzPts val="2800"/>
              <a:buNone/>
              <a:defRPr>
                <a:latin typeface="Lato"/>
                <a:ea typeface="Lato"/>
                <a:cs typeface="Lato"/>
                <a:sym typeface="Lato"/>
              </a:defRPr>
            </a:lvl7pPr>
            <a:lvl8pPr lvl="7" algn="ctr" rtl="0">
              <a:spcBef>
                <a:spcPts val="0"/>
              </a:spcBef>
              <a:spcAft>
                <a:spcPts val="0"/>
              </a:spcAft>
              <a:buSzPts val="2800"/>
              <a:buNone/>
              <a:defRPr>
                <a:latin typeface="Lato"/>
                <a:ea typeface="Lato"/>
                <a:cs typeface="Lato"/>
                <a:sym typeface="Lato"/>
              </a:defRPr>
            </a:lvl8pPr>
            <a:lvl9pPr lvl="8" algn="ctr" rtl="0">
              <a:spcBef>
                <a:spcPts val="0"/>
              </a:spcBef>
              <a:spcAft>
                <a:spcPts val="0"/>
              </a:spcAft>
              <a:buSzPts val="2800"/>
              <a:buNone/>
              <a:defRPr>
                <a:latin typeface="Lato"/>
                <a:ea typeface="Lato"/>
                <a:cs typeface="Lato"/>
                <a:sym typeface="Lato"/>
              </a:defRPr>
            </a:lvl9pPr>
          </a:lstStyle>
          <a:p>
            <a:endParaRPr/>
          </a:p>
        </p:txBody>
      </p:sp>
      <p:sp>
        <p:nvSpPr>
          <p:cNvPr id="948" name="Google Shape;948;p19"/>
          <p:cNvSpPr txBox="1">
            <a:spLocks noGrp="1"/>
          </p:cNvSpPr>
          <p:nvPr>
            <p:ph type="subTitle" idx="13"/>
          </p:nvPr>
        </p:nvSpPr>
        <p:spPr>
          <a:xfrm>
            <a:off x="6040775" y="4121147"/>
            <a:ext cx="2245500" cy="5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949" name="Google Shape;949;p19"/>
          <p:cNvSpPr txBox="1">
            <a:spLocks noGrp="1"/>
          </p:cNvSpPr>
          <p:nvPr>
            <p:ph type="title" idx="14"/>
          </p:nvPr>
        </p:nvSpPr>
        <p:spPr>
          <a:xfrm>
            <a:off x="3449250" y="3756638"/>
            <a:ext cx="2245500" cy="34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atin typeface="Krona One"/>
                <a:ea typeface="Krona One"/>
                <a:cs typeface="Krona One"/>
                <a:sym typeface="Krona One"/>
              </a:defRPr>
            </a:lvl1pPr>
            <a:lvl2pPr lvl="1" algn="ctr" rtl="0">
              <a:spcBef>
                <a:spcPts val="0"/>
              </a:spcBef>
              <a:spcAft>
                <a:spcPts val="0"/>
              </a:spcAft>
              <a:buSzPts val="2800"/>
              <a:buNone/>
              <a:defRPr>
                <a:latin typeface="Lato"/>
                <a:ea typeface="Lato"/>
                <a:cs typeface="Lato"/>
                <a:sym typeface="Lato"/>
              </a:defRPr>
            </a:lvl2pPr>
            <a:lvl3pPr lvl="2" algn="ctr" rtl="0">
              <a:spcBef>
                <a:spcPts val="0"/>
              </a:spcBef>
              <a:spcAft>
                <a:spcPts val="0"/>
              </a:spcAft>
              <a:buSzPts val="2800"/>
              <a:buNone/>
              <a:defRPr>
                <a:latin typeface="Lato"/>
                <a:ea typeface="Lato"/>
                <a:cs typeface="Lato"/>
                <a:sym typeface="Lato"/>
              </a:defRPr>
            </a:lvl3pPr>
            <a:lvl4pPr lvl="3" algn="ctr" rtl="0">
              <a:spcBef>
                <a:spcPts val="0"/>
              </a:spcBef>
              <a:spcAft>
                <a:spcPts val="0"/>
              </a:spcAft>
              <a:buSzPts val="2800"/>
              <a:buNone/>
              <a:defRPr>
                <a:latin typeface="Lato"/>
                <a:ea typeface="Lato"/>
                <a:cs typeface="Lato"/>
                <a:sym typeface="Lato"/>
              </a:defRPr>
            </a:lvl4pPr>
            <a:lvl5pPr lvl="4" algn="ctr" rtl="0">
              <a:spcBef>
                <a:spcPts val="0"/>
              </a:spcBef>
              <a:spcAft>
                <a:spcPts val="0"/>
              </a:spcAft>
              <a:buSzPts val="2800"/>
              <a:buNone/>
              <a:defRPr>
                <a:latin typeface="Lato"/>
                <a:ea typeface="Lato"/>
                <a:cs typeface="Lato"/>
                <a:sym typeface="Lato"/>
              </a:defRPr>
            </a:lvl5pPr>
            <a:lvl6pPr lvl="5" algn="ctr" rtl="0">
              <a:spcBef>
                <a:spcPts val="0"/>
              </a:spcBef>
              <a:spcAft>
                <a:spcPts val="0"/>
              </a:spcAft>
              <a:buSzPts val="2800"/>
              <a:buNone/>
              <a:defRPr>
                <a:latin typeface="Lato"/>
                <a:ea typeface="Lato"/>
                <a:cs typeface="Lato"/>
                <a:sym typeface="Lato"/>
              </a:defRPr>
            </a:lvl6pPr>
            <a:lvl7pPr lvl="6" algn="ctr" rtl="0">
              <a:spcBef>
                <a:spcPts val="0"/>
              </a:spcBef>
              <a:spcAft>
                <a:spcPts val="0"/>
              </a:spcAft>
              <a:buSzPts val="2800"/>
              <a:buNone/>
              <a:defRPr>
                <a:latin typeface="Lato"/>
                <a:ea typeface="Lato"/>
                <a:cs typeface="Lato"/>
                <a:sym typeface="Lato"/>
              </a:defRPr>
            </a:lvl7pPr>
            <a:lvl8pPr lvl="7" algn="ctr" rtl="0">
              <a:spcBef>
                <a:spcPts val="0"/>
              </a:spcBef>
              <a:spcAft>
                <a:spcPts val="0"/>
              </a:spcAft>
              <a:buSzPts val="2800"/>
              <a:buNone/>
              <a:defRPr>
                <a:latin typeface="Lato"/>
                <a:ea typeface="Lato"/>
                <a:cs typeface="Lato"/>
                <a:sym typeface="Lato"/>
              </a:defRPr>
            </a:lvl8pPr>
            <a:lvl9pPr lvl="8" algn="ctr" rtl="0">
              <a:spcBef>
                <a:spcPts val="0"/>
              </a:spcBef>
              <a:spcAft>
                <a:spcPts val="0"/>
              </a:spcAft>
              <a:buSzPts val="2800"/>
              <a:buNone/>
              <a:defRPr>
                <a:latin typeface="Lato"/>
                <a:ea typeface="Lato"/>
                <a:cs typeface="Lato"/>
                <a:sym typeface="Lato"/>
              </a:defRPr>
            </a:lvl9pPr>
          </a:lstStyle>
          <a:p>
            <a:endParaRPr/>
          </a:p>
        </p:txBody>
      </p:sp>
      <p:sp>
        <p:nvSpPr>
          <p:cNvPr id="950" name="Google Shape;950;p19"/>
          <p:cNvSpPr txBox="1">
            <a:spLocks noGrp="1"/>
          </p:cNvSpPr>
          <p:nvPr>
            <p:ph type="subTitle" idx="15"/>
          </p:nvPr>
        </p:nvSpPr>
        <p:spPr>
          <a:xfrm>
            <a:off x="3449250" y="4121147"/>
            <a:ext cx="2245500" cy="5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grpSp>
        <p:nvGrpSpPr>
          <p:cNvPr id="951" name="Google Shape;951;p19"/>
          <p:cNvGrpSpPr/>
          <p:nvPr/>
        </p:nvGrpSpPr>
        <p:grpSpPr>
          <a:xfrm>
            <a:off x="-16750" y="0"/>
            <a:ext cx="9177500" cy="5143500"/>
            <a:chOff x="-16750" y="0"/>
            <a:chExt cx="9177500" cy="5143500"/>
          </a:xfrm>
        </p:grpSpPr>
        <p:grpSp>
          <p:nvGrpSpPr>
            <p:cNvPr id="952" name="Google Shape;952;p19"/>
            <p:cNvGrpSpPr/>
            <p:nvPr/>
          </p:nvGrpSpPr>
          <p:grpSpPr>
            <a:xfrm rot="10800000" flipH="1">
              <a:off x="8693950" y="0"/>
              <a:ext cx="466800" cy="5143500"/>
              <a:chOff x="-16750" y="0"/>
              <a:chExt cx="466800" cy="5143500"/>
            </a:xfrm>
          </p:grpSpPr>
          <p:sp>
            <p:nvSpPr>
              <p:cNvPr id="953" name="Google Shape;953;p19"/>
              <p:cNvSpPr/>
              <p:nvPr/>
            </p:nvSpPr>
            <p:spPr>
              <a:xfrm>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9"/>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9"/>
              <p:cNvSpPr/>
              <p:nvPr/>
            </p:nvSpPr>
            <p:spPr>
              <a:xfrm>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9"/>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9"/>
              <p:cNvSpPr/>
              <p:nvPr/>
            </p:nvSpPr>
            <p:spPr>
              <a:xfrm>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9"/>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9"/>
              <p:cNvSpPr/>
              <p:nvPr/>
            </p:nvSpPr>
            <p:spPr>
              <a:xfrm>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9"/>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9"/>
              <p:cNvSpPr/>
              <p:nvPr/>
            </p:nvSpPr>
            <p:spPr>
              <a:xfrm>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19"/>
            <p:cNvGrpSpPr/>
            <p:nvPr/>
          </p:nvGrpSpPr>
          <p:grpSpPr>
            <a:xfrm>
              <a:off x="-16750" y="0"/>
              <a:ext cx="466800" cy="5143500"/>
              <a:chOff x="-16750" y="0"/>
              <a:chExt cx="466800" cy="5143500"/>
            </a:xfrm>
          </p:grpSpPr>
          <p:sp>
            <p:nvSpPr>
              <p:cNvPr id="963" name="Google Shape;963;p19"/>
              <p:cNvSpPr/>
              <p:nvPr/>
            </p:nvSpPr>
            <p:spPr>
              <a:xfrm rot="10800000" flipH="1">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9"/>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9"/>
              <p:cNvSpPr/>
              <p:nvPr/>
            </p:nvSpPr>
            <p:spPr>
              <a:xfrm rot="10800000" flipH="1">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9"/>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9"/>
              <p:cNvSpPr/>
              <p:nvPr/>
            </p:nvSpPr>
            <p:spPr>
              <a:xfrm rot="10800000" flipH="1">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9"/>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9"/>
              <p:cNvSpPr/>
              <p:nvPr/>
            </p:nvSpPr>
            <p:spPr>
              <a:xfrm rot="10800000" flipH="1">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9"/>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9"/>
              <p:cNvSpPr/>
              <p:nvPr/>
            </p:nvSpPr>
            <p:spPr>
              <a:xfrm rot="10800000" flipH="1">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1">
  <p:cSld name="CUSTOM_7">
    <p:spTree>
      <p:nvGrpSpPr>
        <p:cNvPr id="1" name="Shape 972"/>
        <p:cNvGrpSpPr/>
        <p:nvPr/>
      </p:nvGrpSpPr>
      <p:grpSpPr>
        <a:xfrm>
          <a:off x="0" y="0"/>
          <a:ext cx="0" cy="0"/>
          <a:chOff x="0" y="0"/>
          <a:chExt cx="0" cy="0"/>
        </a:xfrm>
      </p:grpSpPr>
      <p:sp>
        <p:nvSpPr>
          <p:cNvPr id="973" name="Google Shape;973;p2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atin typeface="Krona One"/>
                <a:ea typeface="Krona One"/>
                <a:cs typeface="Krona One"/>
                <a:sym typeface="Krona 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974" name="Google Shape;974;p20"/>
          <p:cNvGrpSpPr/>
          <p:nvPr/>
        </p:nvGrpSpPr>
        <p:grpSpPr>
          <a:xfrm>
            <a:off x="-16750" y="0"/>
            <a:ext cx="9177500" cy="5143500"/>
            <a:chOff x="-16750" y="0"/>
            <a:chExt cx="9177500" cy="5143500"/>
          </a:xfrm>
        </p:grpSpPr>
        <p:grpSp>
          <p:nvGrpSpPr>
            <p:cNvPr id="975" name="Google Shape;975;p20"/>
            <p:cNvGrpSpPr/>
            <p:nvPr/>
          </p:nvGrpSpPr>
          <p:grpSpPr>
            <a:xfrm rot="10800000" flipH="1">
              <a:off x="8693950" y="0"/>
              <a:ext cx="466800" cy="5143500"/>
              <a:chOff x="-16750" y="0"/>
              <a:chExt cx="466800" cy="5143500"/>
            </a:xfrm>
          </p:grpSpPr>
          <p:sp>
            <p:nvSpPr>
              <p:cNvPr id="976" name="Google Shape;976;p20"/>
              <p:cNvSpPr/>
              <p:nvPr/>
            </p:nvSpPr>
            <p:spPr>
              <a:xfrm>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0"/>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0"/>
              <p:cNvSpPr/>
              <p:nvPr/>
            </p:nvSpPr>
            <p:spPr>
              <a:xfrm>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0"/>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0"/>
              <p:cNvSpPr/>
              <p:nvPr/>
            </p:nvSpPr>
            <p:spPr>
              <a:xfrm>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0"/>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0"/>
              <p:cNvSpPr/>
              <p:nvPr/>
            </p:nvSpPr>
            <p:spPr>
              <a:xfrm>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0"/>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0"/>
              <p:cNvSpPr/>
              <p:nvPr/>
            </p:nvSpPr>
            <p:spPr>
              <a:xfrm>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 name="Google Shape;985;p20"/>
            <p:cNvGrpSpPr/>
            <p:nvPr/>
          </p:nvGrpSpPr>
          <p:grpSpPr>
            <a:xfrm>
              <a:off x="-16750" y="0"/>
              <a:ext cx="466800" cy="5143500"/>
              <a:chOff x="-16750" y="0"/>
              <a:chExt cx="466800" cy="5143500"/>
            </a:xfrm>
          </p:grpSpPr>
          <p:sp>
            <p:nvSpPr>
              <p:cNvPr id="986" name="Google Shape;986;p20"/>
              <p:cNvSpPr/>
              <p:nvPr/>
            </p:nvSpPr>
            <p:spPr>
              <a:xfrm rot="10800000" flipH="1">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0"/>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0"/>
              <p:cNvSpPr/>
              <p:nvPr/>
            </p:nvSpPr>
            <p:spPr>
              <a:xfrm rot="10800000" flipH="1">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0"/>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0"/>
              <p:cNvSpPr/>
              <p:nvPr/>
            </p:nvSpPr>
            <p:spPr>
              <a:xfrm rot="10800000" flipH="1">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0"/>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0"/>
              <p:cNvSpPr/>
              <p:nvPr/>
            </p:nvSpPr>
            <p:spPr>
              <a:xfrm rot="10800000" flipH="1">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0"/>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0"/>
              <p:cNvSpPr/>
              <p:nvPr/>
            </p:nvSpPr>
            <p:spPr>
              <a:xfrm rot="10800000" flipH="1">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p:cSld name="CUSTOM_8">
    <p:spTree>
      <p:nvGrpSpPr>
        <p:cNvPr id="1" name="Shape 995"/>
        <p:cNvGrpSpPr/>
        <p:nvPr/>
      </p:nvGrpSpPr>
      <p:grpSpPr>
        <a:xfrm>
          <a:off x="0" y="0"/>
          <a:ext cx="0" cy="0"/>
          <a:chOff x="0" y="0"/>
          <a:chExt cx="0" cy="0"/>
        </a:xfrm>
      </p:grpSpPr>
      <p:grpSp>
        <p:nvGrpSpPr>
          <p:cNvPr id="996" name="Google Shape;996;p21"/>
          <p:cNvGrpSpPr/>
          <p:nvPr/>
        </p:nvGrpSpPr>
        <p:grpSpPr>
          <a:xfrm>
            <a:off x="-94" y="1100"/>
            <a:ext cx="9144094" cy="570400"/>
            <a:chOff x="-94" y="1100"/>
            <a:chExt cx="9144094" cy="570400"/>
          </a:xfrm>
        </p:grpSpPr>
        <p:grpSp>
          <p:nvGrpSpPr>
            <p:cNvPr id="997" name="Google Shape;997;p21"/>
            <p:cNvGrpSpPr/>
            <p:nvPr/>
          </p:nvGrpSpPr>
          <p:grpSpPr>
            <a:xfrm>
              <a:off x="300" y="1100"/>
              <a:ext cx="9143700" cy="570400"/>
              <a:chOff x="300" y="1100"/>
              <a:chExt cx="9143700" cy="570400"/>
            </a:xfrm>
          </p:grpSpPr>
          <p:sp>
            <p:nvSpPr>
              <p:cNvPr id="998" name="Google Shape;998;p21"/>
              <p:cNvSpPr/>
              <p:nvPr/>
            </p:nvSpPr>
            <p:spPr>
              <a:xfrm flipH="1">
                <a:off x="300" y="503400"/>
                <a:ext cx="9143700" cy="68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9" name="Google Shape;999;p21"/>
              <p:cNvGrpSpPr/>
              <p:nvPr/>
            </p:nvGrpSpPr>
            <p:grpSpPr>
              <a:xfrm flipH="1">
                <a:off x="449825" y="1100"/>
                <a:ext cx="8244106" cy="515409"/>
                <a:chOff x="720050" y="0"/>
                <a:chExt cx="7704052" cy="481646"/>
              </a:xfrm>
            </p:grpSpPr>
            <p:sp>
              <p:nvSpPr>
                <p:cNvPr id="1000" name="Google Shape;1000;p21"/>
                <p:cNvSpPr/>
                <p:nvPr/>
              </p:nvSpPr>
              <p:spPr>
                <a:xfrm>
                  <a:off x="720050"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1"/>
                <p:cNvSpPr/>
                <p:nvPr/>
              </p:nvSpPr>
              <p:spPr>
                <a:xfrm>
                  <a:off x="960793"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1"/>
                <p:cNvSpPr/>
                <p:nvPr/>
              </p:nvSpPr>
              <p:spPr>
                <a:xfrm>
                  <a:off x="120153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1"/>
                <p:cNvSpPr/>
                <p:nvPr/>
              </p:nvSpPr>
              <p:spPr>
                <a:xfrm>
                  <a:off x="1442280"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1"/>
                <p:cNvSpPr/>
                <p:nvPr/>
              </p:nvSpPr>
              <p:spPr>
                <a:xfrm>
                  <a:off x="168302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1"/>
                <p:cNvSpPr/>
                <p:nvPr/>
              </p:nvSpPr>
              <p:spPr>
                <a:xfrm>
                  <a:off x="1923767"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1"/>
                <p:cNvSpPr/>
                <p:nvPr/>
              </p:nvSpPr>
              <p:spPr>
                <a:xfrm>
                  <a:off x="216451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1"/>
                <p:cNvSpPr/>
                <p:nvPr/>
              </p:nvSpPr>
              <p:spPr>
                <a:xfrm>
                  <a:off x="2405254"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1"/>
                <p:cNvSpPr/>
                <p:nvPr/>
              </p:nvSpPr>
              <p:spPr>
                <a:xfrm>
                  <a:off x="264599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1"/>
                <p:cNvSpPr/>
                <p:nvPr/>
              </p:nvSpPr>
              <p:spPr>
                <a:xfrm>
                  <a:off x="2886741"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1"/>
                <p:cNvSpPr/>
                <p:nvPr/>
              </p:nvSpPr>
              <p:spPr>
                <a:xfrm>
                  <a:off x="312748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1"/>
                <p:cNvSpPr/>
                <p:nvPr/>
              </p:nvSpPr>
              <p:spPr>
                <a:xfrm>
                  <a:off x="336822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1"/>
                <p:cNvSpPr/>
                <p:nvPr/>
              </p:nvSpPr>
              <p:spPr>
                <a:xfrm>
                  <a:off x="360897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1"/>
                <p:cNvSpPr/>
                <p:nvPr/>
              </p:nvSpPr>
              <p:spPr>
                <a:xfrm>
                  <a:off x="3849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1"/>
                <p:cNvSpPr/>
                <p:nvPr/>
              </p:nvSpPr>
              <p:spPr>
                <a:xfrm>
                  <a:off x="4090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1"/>
                <p:cNvSpPr/>
                <p:nvPr/>
              </p:nvSpPr>
              <p:spPr>
                <a:xfrm>
                  <a:off x="720050"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1"/>
                <p:cNvSpPr/>
                <p:nvPr/>
              </p:nvSpPr>
              <p:spPr>
                <a:xfrm>
                  <a:off x="960793"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1"/>
                <p:cNvSpPr/>
                <p:nvPr/>
              </p:nvSpPr>
              <p:spPr>
                <a:xfrm>
                  <a:off x="120153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1"/>
                <p:cNvSpPr/>
                <p:nvPr/>
              </p:nvSpPr>
              <p:spPr>
                <a:xfrm>
                  <a:off x="1442280"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1"/>
                <p:cNvSpPr/>
                <p:nvPr/>
              </p:nvSpPr>
              <p:spPr>
                <a:xfrm>
                  <a:off x="168302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1"/>
                <p:cNvSpPr/>
                <p:nvPr/>
              </p:nvSpPr>
              <p:spPr>
                <a:xfrm>
                  <a:off x="1923767"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1"/>
                <p:cNvSpPr/>
                <p:nvPr/>
              </p:nvSpPr>
              <p:spPr>
                <a:xfrm>
                  <a:off x="216451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1"/>
                <p:cNvSpPr/>
                <p:nvPr/>
              </p:nvSpPr>
              <p:spPr>
                <a:xfrm>
                  <a:off x="2405254"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1"/>
                <p:cNvSpPr/>
                <p:nvPr/>
              </p:nvSpPr>
              <p:spPr>
                <a:xfrm>
                  <a:off x="264599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1"/>
                <p:cNvSpPr/>
                <p:nvPr/>
              </p:nvSpPr>
              <p:spPr>
                <a:xfrm>
                  <a:off x="2886741"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1"/>
                <p:cNvSpPr/>
                <p:nvPr/>
              </p:nvSpPr>
              <p:spPr>
                <a:xfrm>
                  <a:off x="312748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1"/>
                <p:cNvSpPr/>
                <p:nvPr/>
              </p:nvSpPr>
              <p:spPr>
                <a:xfrm>
                  <a:off x="336822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1"/>
                <p:cNvSpPr/>
                <p:nvPr/>
              </p:nvSpPr>
              <p:spPr>
                <a:xfrm>
                  <a:off x="360897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1"/>
                <p:cNvSpPr/>
                <p:nvPr/>
              </p:nvSpPr>
              <p:spPr>
                <a:xfrm>
                  <a:off x="3849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1"/>
                <p:cNvSpPr/>
                <p:nvPr/>
              </p:nvSpPr>
              <p:spPr>
                <a:xfrm>
                  <a:off x="4090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1"/>
                <p:cNvSpPr/>
                <p:nvPr/>
              </p:nvSpPr>
              <p:spPr>
                <a:xfrm>
                  <a:off x="433130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1"/>
                <p:cNvSpPr/>
                <p:nvPr/>
              </p:nvSpPr>
              <p:spPr>
                <a:xfrm>
                  <a:off x="457205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1"/>
                <p:cNvSpPr/>
                <p:nvPr/>
              </p:nvSpPr>
              <p:spPr>
                <a:xfrm>
                  <a:off x="481279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1"/>
                <p:cNvSpPr/>
                <p:nvPr/>
              </p:nvSpPr>
              <p:spPr>
                <a:xfrm>
                  <a:off x="505353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1"/>
                <p:cNvSpPr/>
                <p:nvPr/>
              </p:nvSpPr>
              <p:spPr>
                <a:xfrm>
                  <a:off x="529428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1"/>
                <p:cNvSpPr/>
                <p:nvPr/>
              </p:nvSpPr>
              <p:spPr>
                <a:xfrm>
                  <a:off x="5535025"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1"/>
                <p:cNvSpPr/>
                <p:nvPr/>
              </p:nvSpPr>
              <p:spPr>
                <a:xfrm>
                  <a:off x="577576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1"/>
                <p:cNvSpPr/>
                <p:nvPr/>
              </p:nvSpPr>
              <p:spPr>
                <a:xfrm>
                  <a:off x="6016512"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1"/>
                <p:cNvSpPr/>
                <p:nvPr/>
              </p:nvSpPr>
              <p:spPr>
                <a:xfrm>
                  <a:off x="625725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1"/>
                <p:cNvSpPr/>
                <p:nvPr/>
              </p:nvSpPr>
              <p:spPr>
                <a:xfrm>
                  <a:off x="6497999"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1"/>
                <p:cNvSpPr/>
                <p:nvPr/>
              </p:nvSpPr>
              <p:spPr>
                <a:xfrm>
                  <a:off x="673874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1"/>
                <p:cNvSpPr/>
                <p:nvPr/>
              </p:nvSpPr>
              <p:spPr>
                <a:xfrm>
                  <a:off x="6979486"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1"/>
                <p:cNvSpPr/>
                <p:nvPr/>
              </p:nvSpPr>
              <p:spPr>
                <a:xfrm>
                  <a:off x="722022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1"/>
                <p:cNvSpPr/>
                <p:nvPr/>
              </p:nvSpPr>
              <p:spPr>
                <a:xfrm>
                  <a:off x="7460973"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1"/>
                <p:cNvSpPr/>
                <p:nvPr/>
              </p:nvSpPr>
              <p:spPr>
                <a:xfrm>
                  <a:off x="433130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1"/>
                <p:cNvSpPr/>
                <p:nvPr/>
              </p:nvSpPr>
              <p:spPr>
                <a:xfrm>
                  <a:off x="457205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1"/>
                <p:cNvSpPr/>
                <p:nvPr/>
              </p:nvSpPr>
              <p:spPr>
                <a:xfrm>
                  <a:off x="481279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1"/>
                <p:cNvSpPr/>
                <p:nvPr/>
              </p:nvSpPr>
              <p:spPr>
                <a:xfrm>
                  <a:off x="505353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1"/>
                <p:cNvSpPr/>
                <p:nvPr/>
              </p:nvSpPr>
              <p:spPr>
                <a:xfrm>
                  <a:off x="529428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1"/>
                <p:cNvSpPr/>
                <p:nvPr/>
              </p:nvSpPr>
              <p:spPr>
                <a:xfrm>
                  <a:off x="5535025"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1"/>
                <p:cNvSpPr/>
                <p:nvPr/>
              </p:nvSpPr>
              <p:spPr>
                <a:xfrm>
                  <a:off x="577576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1"/>
                <p:cNvSpPr/>
                <p:nvPr/>
              </p:nvSpPr>
              <p:spPr>
                <a:xfrm>
                  <a:off x="6016512"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1"/>
                <p:cNvSpPr/>
                <p:nvPr/>
              </p:nvSpPr>
              <p:spPr>
                <a:xfrm>
                  <a:off x="625725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1"/>
                <p:cNvSpPr/>
                <p:nvPr/>
              </p:nvSpPr>
              <p:spPr>
                <a:xfrm>
                  <a:off x="6497999"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1"/>
                <p:cNvSpPr/>
                <p:nvPr/>
              </p:nvSpPr>
              <p:spPr>
                <a:xfrm>
                  <a:off x="673874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1"/>
                <p:cNvSpPr/>
                <p:nvPr/>
              </p:nvSpPr>
              <p:spPr>
                <a:xfrm>
                  <a:off x="6979486"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1"/>
                <p:cNvSpPr/>
                <p:nvPr/>
              </p:nvSpPr>
              <p:spPr>
                <a:xfrm>
                  <a:off x="722022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1"/>
                <p:cNvSpPr/>
                <p:nvPr/>
              </p:nvSpPr>
              <p:spPr>
                <a:xfrm>
                  <a:off x="7460973"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1"/>
                <p:cNvSpPr/>
                <p:nvPr/>
              </p:nvSpPr>
              <p:spPr>
                <a:xfrm>
                  <a:off x="7701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1"/>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1"/>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1"/>
                <p:cNvSpPr/>
                <p:nvPr/>
              </p:nvSpPr>
              <p:spPr>
                <a:xfrm>
                  <a:off x="7701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1"/>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1"/>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64" name="Google Shape;1064;p21"/>
            <p:cNvGrpSpPr/>
            <p:nvPr/>
          </p:nvGrpSpPr>
          <p:grpSpPr>
            <a:xfrm flipH="1">
              <a:off x="-94" y="1100"/>
              <a:ext cx="449926" cy="515409"/>
              <a:chOff x="7942458" y="0"/>
              <a:chExt cx="420452" cy="481646"/>
            </a:xfrm>
          </p:grpSpPr>
          <p:sp>
            <p:nvSpPr>
              <p:cNvPr id="1065" name="Google Shape;1065;p21"/>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1"/>
              <p:cNvSpPr/>
              <p:nvPr/>
            </p:nvSpPr>
            <p:spPr>
              <a:xfrm>
                <a:off x="8183210" y="0"/>
                <a:ext cx="1797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1"/>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1"/>
              <p:cNvSpPr/>
              <p:nvPr/>
            </p:nvSpPr>
            <p:spPr>
              <a:xfrm>
                <a:off x="8183210" y="240741"/>
                <a:ext cx="1797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 name="Google Shape;1069;p21"/>
            <p:cNvGrpSpPr/>
            <p:nvPr/>
          </p:nvGrpSpPr>
          <p:grpSpPr>
            <a:xfrm flipH="1">
              <a:off x="8693950" y="1100"/>
              <a:ext cx="449923" cy="515409"/>
              <a:chOff x="8003652" y="0"/>
              <a:chExt cx="420450" cy="481646"/>
            </a:xfrm>
          </p:grpSpPr>
          <p:sp>
            <p:nvSpPr>
              <p:cNvPr id="1070" name="Google Shape;1070;p21"/>
              <p:cNvSpPr/>
              <p:nvPr/>
            </p:nvSpPr>
            <p:spPr>
              <a:xfrm>
                <a:off x="8003652" y="0"/>
                <a:ext cx="1797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1"/>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1"/>
              <p:cNvSpPr/>
              <p:nvPr/>
            </p:nvSpPr>
            <p:spPr>
              <a:xfrm>
                <a:off x="8003652" y="240741"/>
                <a:ext cx="1797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1"/>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74" name="Google Shape;1074;p21"/>
          <p:cNvSpPr txBox="1">
            <a:spLocks noGrp="1"/>
          </p:cNvSpPr>
          <p:nvPr>
            <p:ph type="title"/>
          </p:nvPr>
        </p:nvSpPr>
        <p:spPr>
          <a:xfrm>
            <a:off x="1132289" y="1781963"/>
            <a:ext cx="3075600" cy="817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atin typeface="Krona One"/>
                <a:ea typeface="Krona One"/>
                <a:cs typeface="Krona One"/>
                <a:sym typeface="Krona One"/>
              </a:defRPr>
            </a:lvl1pPr>
            <a:lvl2pPr lvl="1" algn="ctr" rtl="0">
              <a:spcBef>
                <a:spcPts val="0"/>
              </a:spcBef>
              <a:spcAft>
                <a:spcPts val="0"/>
              </a:spcAft>
              <a:buSzPts val="2800"/>
              <a:buNone/>
              <a:defRPr>
                <a:latin typeface="Lato"/>
                <a:ea typeface="Lato"/>
                <a:cs typeface="Lato"/>
                <a:sym typeface="Lato"/>
              </a:defRPr>
            </a:lvl2pPr>
            <a:lvl3pPr lvl="2" algn="ctr" rtl="0">
              <a:spcBef>
                <a:spcPts val="0"/>
              </a:spcBef>
              <a:spcAft>
                <a:spcPts val="0"/>
              </a:spcAft>
              <a:buSzPts val="2800"/>
              <a:buNone/>
              <a:defRPr>
                <a:latin typeface="Lato"/>
                <a:ea typeface="Lato"/>
                <a:cs typeface="Lato"/>
                <a:sym typeface="Lato"/>
              </a:defRPr>
            </a:lvl3pPr>
            <a:lvl4pPr lvl="3" algn="ctr" rtl="0">
              <a:spcBef>
                <a:spcPts val="0"/>
              </a:spcBef>
              <a:spcAft>
                <a:spcPts val="0"/>
              </a:spcAft>
              <a:buSzPts val="2800"/>
              <a:buNone/>
              <a:defRPr>
                <a:latin typeface="Lato"/>
                <a:ea typeface="Lato"/>
                <a:cs typeface="Lato"/>
                <a:sym typeface="Lato"/>
              </a:defRPr>
            </a:lvl4pPr>
            <a:lvl5pPr lvl="4" algn="ctr" rtl="0">
              <a:spcBef>
                <a:spcPts val="0"/>
              </a:spcBef>
              <a:spcAft>
                <a:spcPts val="0"/>
              </a:spcAft>
              <a:buSzPts val="2800"/>
              <a:buNone/>
              <a:defRPr>
                <a:latin typeface="Lato"/>
                <a:ea typeface="Lato"/>
                <a:cs typeface="Lato"/>
                <a:sym typeface="Lato"/>
              </a:defRPr>
            </a:lvl5pPr>
            <a:lvl6pPr lvl="5" algn="ctr" rtl="0">
              <a:spcBef>
                <a:spcPts val="0"/>
              </a:spcBef>
              <a:spcAft>
                <a:spcPts val="0"/>
              </a:spcAft>
              <a:buSzPts val="2800"/>
              <a:buNone/>
              <a:defRPr>
                <a:latin typeface="Lato"/>
                <a:ea typeface="Lato"/>
                <a:cs typeface="Lato"/>
                <a:sym typeface="Lato"/>
              </a:defRPr>
            </a:lvl6pPr>
            <a:lvl7pPr lvl="6" algn="ctr" rtl="0">
              <a:spcBef>
                <a:spcPts val="0"/>
              </a:spcBef>
              <a:spcAft>
                <a:spcPts val="0"/>
              </a:spcAft>
              <a:buSzPts val="2800"/>
              <a:buNone/>
              <a:defRPr>
                <a:latin typeface="Lato"/>
                <a:ea typeface="Lato"/>
                <a:cs typeface="Lato"/>
                <a:sym typeface="Lato"/>
              </a:defRPr>
            </a:lvl7pPr>
            <a:lvl8pPr lvl="7" algn="ctr" rtl="0">
              <a:spcBef>
                <a:spcPts val="0"/>
              </a:spcBef>
              <a:spcAft>
                <a:spcPts val="0"/>
              </a:spcAft>
              <a:buSzPts val="2800"/>
              <a:buNone/>
              <a:defRPr>
                <a:latin typeface="Lato"/>
                <a:ea typeface="Lato"/>
                <a:cs typeface="Lato"/>
                <a:sym typeface="Lato"/>
              </a:defRPr>
            </a:lvl8pPr>
            <a:lvl9pPr lvl="8" algn="ctr" rtl="0">
              <a:spcBef>
                <a:spcPts val="0"/>
              </a:spcBef>
              <a:spcAft>
                <a:spcPts val="0"/>
              </a:spcAft>
              <a:buSzPts val="2800"/>
              <a:buNone/>
              <a:defRPr>
                <a:latin typeface="Lato"/>
                <a:ea typeface="Lato"/>
                <a:cs typeface="Lato"/>
                <a:sym typeface="Lato"/>
              </a:defRPr>
            </a:lvl9pPr>
          </a:lstStyle>
          <a:p>
            <a:endParaRPr/>
          </a:p>
        </p:txBody>
      </p:sp>
      <p:sp>
        <p:nvSpPr>
          <p:cNvPr id="1075" name="Google Shape;1075;p21"/>
          <p:cNvSpPr txBox="1">
            <a:spLocks noGrp="1"/>
          </p:cNvSpPr>
          <p:nvPr>
            <p:ph type="subTitle" idx="1"/>
          </p:nvPr>
        </p:nvSpPr>
        <p:spPr>
          <a:xfrm>
            <a:off x="1132289" y="2790038"/>
            <a:ext cx="2697000" cy="87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grpSp>
        <p:nvGrpSpPr>
          <p:cNvPr id="1076" name="Google Shape;1076;p21"/>
          <p:cNvGrpSpPr/>
          <p:nvPr/>
        </p:nvGrpSpPr>
        <p:grpSpPr>
          <a:xfrm>
            <a:off x="-16750" y="0"/>
            <a:ext cx="9177500" cy="5143500"/>
            <a:chOff x="-16750" y="0"/>
            <a:chExt cx="9177500" cy="5143500"/>
          </a:xfrm>
        </p:grpSpPr>
        <p:grpSp>
          <p:nvGrpSpPr>
            <p:cNvPr id="1077" name="Google Shape;1077;p21"/>
            <p:cNvGrpSpPr/>
            <p:nvPr/>
          </p:nvGrpSpPr>
          <p:grpSpPr>
            <a:xfrm rot="10800000" flipH="1">
              <a:off x="8693950" y="0"/>
              <a:ext cx="466800" cy="5143500"/>
              <a:chOff x="-16750" y="0"/>
              <a:chExt cx="466800" cy="5143500"/>
            </a:xfrm>
          </p:grpSpPr>
          <p:sp>
            <p:nvSpPr>
              <p:cNvPr id="1078" name="Google Shape;1078;p21"/>
              <p:cNvSpPr/>
              <p:nvPr/>
            </p:nvSpPr>
            <p:spPr>
              <a:xfrm>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1"/>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1"/>
              <p:cNvSpPr/>
              <p:nvPr/>
            </p:nvSpPr>
            <p:spPr>
              <a:xfrm>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1"/>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1"/>
              <p:cNvSpPr/>
              <p:nvPr/>
            </p:nvSpPr>
            <p:spPr>
              <a:xfrm>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1"/>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1"/>
              <p:cNvSpPr/>
              <p:nvPr/>
            </p:nvSpPr>
            <p:spPr>
              <a:xfrm>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1"/>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1"/>
              <p:cNvSpPr/>
              <p:nvPr/>
            </p:nvSpPr>
            <p:spPr>
              <a:xfrm>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 name="Google Shape;1087;p21"/>
            <p:cNvGrpSpPr/>
            <p:nvPr/>
          </p:nvGrpSpPr>
          <p:grpSpPr>
            <a:xfrm>
              <a:off x="-16750" y="0"/>
              <a:ext cx="466800" cy="5143500"/>
              <a:chOff x="-16750" y="0"/>
              <a:chExt cx="466800" cy="5143500"/>
            </a:xfrm>
          </p:grpSpPr>
          <p:sp>
            <p:nvSpPr>
              <p:cNvPr id="1088" name="Google Shape;1088;p21"/>
              <p:cNvSpPr/>
              <p:nvPr/>
            </p:nvSpPr>
            <p:spPr>
              <a:xfrm rot="10800000" flipH="1">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1"/>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1"/>
              <p:cNvSpPr/>
              <p:nvPr/>
            </p:nvSpPr>
            <p:spPr>
              <a:xfrm rot="10800000" flipH="1">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1"/>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1"/>
              <p:cNvSpPr/>
              <p:nvPr/>
            </p:nvSpPr>
            <p:spPr>
              <a:xfrm rot="10800000" flipH="1">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1"/>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1"/>
              <p:cNvSpPr/>
              <p:nvPr/>
            </p:nvSpPr>
            <p:spPr>
              <a:xfrm rot="10800000" flipH="1">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1"/>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1"/>
              <p:cNvSpPr/>
              <p:nvPr/>
            </p:nvSpPr>
            <p:spPr>
              <a:xfrm rot="10800000" flipH="1">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9"/>
        <p:cNvGrpSpPr/>
        <p:nvPr/>
      </p:nvGrpSpPr>
      <p:grpSpPr>
        <a:xfrm>
          <a:off x="0" y="0"/>
          <a:ext cx="0" cy="0"/>
          <a:chOff x="0" y="0"/>
          <a:chExt cx="0" cy="0"/>
        </a:xfrm>
      </p:grpSpPr>
      <p:grpSp>
        <p:nvGrpSpPr>
          <p:cNvPr id="100" name="Google Shape;100;p3"/>
          <p:cNvGrpSpPr/>
          <p:nvPr/>
        </p:nvGrpSpPr>
        <p:grpSpPr>
          <a:xfrm>
            <a:off x="449825" y="1100"/>
            <a:ext cx="8244125" cy="570400"/>
            <a:chOff x="449825" y="1100"/>
            <a:chExt cx="8244125" cy="570400"/>
          </a:xfrm>
        </p:grpSpPr>
        <p:sp>
          <p:nvSpPr>
            <p:cNvPr id="101" name="Google Shape;101;p3"/>
            <p:cNvSpPr/>
            <p:nvPr/>
          </p:nvSpPr>
          <p:spPr>
            <a:xfrm flipH="1">
              <a:off x="450250" y="503400"/>
              <a:ext cx="8243700" cy="68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3"/>
            <p:cNvGrpSpPr/>
            <p:nvPr/>
          </p:nvGrpSpPr>
          <p:grpSpPr>
            <a:xfrm flipH="1">
              <a:off x="449825" y="1100"/>
              <a:ext cx="8244106" cy="515409"/>
              <a:chOff x="720050" y="0"/>
              <a:chExt cx="7704052" cy="481646"/>
            </a:xfrm>
          </p:grpSpPr>
          <p:sp>
            <p:nvSpPr>
              <p:cNvPr id="103" name="Google Shape;103;p3"/>
              <p:cNvSpPr/>
              <p:nvPr/>
            </p:nvSpPr>
            <p:spPr>
              <a:xfrm>
                <a:off x="720050"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960793"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120153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1442280"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168302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1923767"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216451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2405254"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264599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886741"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312748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336822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360897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3849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4090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720050"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960793"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120153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1442280"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168302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1923767"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216451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2405254"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64599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2886741"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312748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336822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360897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3849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4090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433130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457205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481279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505353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529428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5535025"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577576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6016512"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625725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6497999"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673874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6979486"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722022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7460973"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433130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457205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481279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505353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529428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5535025"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577576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6016512"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625725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6497999"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673874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6979486"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722022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7460973"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7701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7701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7" name="Google Shape;167;p3"/>
          <p:cNvSpPr txBox="1">
            <a:spLocks noGrp="1"/>
          </p:cNvSpPr>
          <p:nvPr>
            <p:ph type="title"/>
          </p:nvPr>
        </p:nvSpPr>
        <p:spPr>
          <a:xfrm>
            <a:off x="3043150" y="1213828"/>
            <a:ext cx="4827600" cy="9642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500">
                <a:latin typeface="Krona One"/>
                <a:ea typeface="Krona One"/>
                <a:cs typeface="Krona One"/>
                <a:sym typeface="Krona 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8" name="Google Shape;168;p3"/>
          <p:cNvSpPr txBox="1">
            <a:spLocks noGrp="1"/>
          </p:cNvSpPr>
          <p:nvPr>
            <p:ph type="title" idx="2" hasCustomPrompt="1"/>
          </p:nvPr>
        </p:nvSpPr>
        <p:spPr>
          <a:xfrm>
            <a:off x="1273250" y="1241332"/>
            <a:ext cx="1463100" cy="14661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6000"/>
              <a:buNone/>
              <a:defRPr sz="4500">
                <a:solidFill>
                  <a:schemeClr val="lt1"/>
                </a:solidFill>
                <a:latin typeface="Krona One"/>
                <a:ea typeface="Krona One"/>
                <a:cs typeface="Krona One"/>
                <a:sym typeface="Krona On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9" name="Google Shape;169;p3"/>
          <p:cNvSpPr txBox="1">
            <a:spLocks noGrp="1"/>
          </p:cNvSpPr>
          <p:nvPr>
            <p:ph type="subTitle" idx="1"/>
          </p:nvPr>
        </p:nvSpPr>
        <p:spPr>
          <a:xfrm>
            <a:off x="3043150" y="2420475"/>
            <a:ext cx="4827600" cy="4101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sz="1800">
                <a:solidFill>
                  <a:schemeClr val="dk1"/>
                </a:solidFill>
                <a:latin typeface="Jost"/>
                <a:ea typeface="Jost"/>
                <a:cs typeface="Jost"/>
                <a:sym typeface="Jos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170" name="Google Shape;170;p3"/>
          <p:cNvGrpSpPr/>
          <p:nvPr/>
        </p:nvGrpSpPr>
        <p:grpSpPr>
          <a:xfrm>
            <a:off x="-16750" y="0"/>
            <a:ext cx="9177500" cy="5143500"/>
            <a:chOff x="-16750" y="0"/>
            <a:chExt cx="9177500" cy="5143500"/>
          </a:xfrm>
        </p:grpSpPr>
        <p:grpSp>
          <p:nvGrpSpPr>
            <p:cNvPr id="171" name="Google Shape;171;p3"/>
            <p:cNvGrpSpPr/>
            <p:nvPr/>
          </p:nvGrpSpPr>
          <p:grpSpPr>
            <a:xfrm rot="10800000" flipH="1">
              <a:off x="8693950" y="0"/>
              <a:ext cx="466800" cy="5143500"/>
              <a:chOff x="-16750" y="0"/>
              <a:chExt cx="466800" cy="5143500"/>
            </a:xfrm>
          </p:grpSpPr>
          <p:sp>
            <p:nvSpPr>
              <p:cNvPr id="172" name="Google Shape;172;p3"/>
              <p:cNvSpPr/>
              <p:nvPr/>
            </p:nvSpPr>
            <p:spPr>
              <a:xfrm>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 name="Google Shape;181;p3"/>
            <p:cNvGrpSpPr/>
            <p:nvPr/>
          </p:nvGrpSpPr>
          <p:grpSpPr>
            <a:xfrm>
              <a:off x="-16750" y="0"/>
              <a:ext cx="466800" cy="5143500"/>
              <a:chOff x="-16750" y="0"/>
              <a:chExt cx="466800" cy="5143500"/>
            </a:xfrm>
          </p:grpSpPr>
          <p:sp>
            <p:nvSpPr>
              <p:cNvPr id="182" name="Google Shape;182;p3"/>
              <p:cNvSpPr/>
              <p:nvPr/>
            </p:nvSpPr>
            <p:spPr>
              <a:xfrm rot="10800000" flipH="1">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rot="10800000" flipH="1">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rot="10800000" flipH="1">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rot="10800000" flipH="1">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rot="10800000" flipH="1">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CUSTOM_8_1">
    <p:spTree>
      <p:nvGrpSpPr>
        <p:cNvPr id="1" name="Shape 1097"/>
        <p:cNvGrpSpPr/>
        <p:nvPr/>
      </p:nvGrpSpPr>
      <p:grpSpPr>
        <a:xfrm>
          <a:off x="0" y="0"/>
          <a:ext cx="0" cy="0"/>
          <a:chOff x="0" y="0"/>
          <a:chExt cx="0" cy="0"/>
        </a:xfrm>
      </p:grpSpPr>
      <p:grpSp>
        <p:nvGrpSpPr>
          <p:cNvPr id="1098" name="Google Shape;1098;p22"/>
          <p:cNvGrpSpPr/>
          <p:nvPr/>
        </p:nvGrpSpPr>
        <p:grpSpPr>
          <a:xfrm>
            <a:off x="-94" y="1100"/>
            <a:ext cx="9144094" cy="570400"/>
            <a:chOff x="-94" y="1100"/>
            <a:chExt cx="9144094" cy="570400"/>
          </a:xfrm>
        </p:grpSpPr>
        <p:grpSp>
          <p:nvGrpSpPr>
            <p:cNvPr id="1099" name="Google Shape;1099;p22"/>
            <p:cNvGrpSpPr/>
            <p:nvPr/>
          </p:nvGrpSpPr>
          <p:grpSpPr>
            <a:xfrm>
              <a:off x="300" y="1100"/>
              <a:ext cx="9143700" cy="570400"/>
              <a:chOff x="300" y="1100"/>
              <a:chExt cx="9143700" cy="570400"/>
            </a:xfrm>
          </p:grpSpPr>
          <p:sp>
            <p:nvSpPr>
              <p:cNvPr id="1100" name="Google Shape;1100;p22"/>
              <p:cNvSpPr/>
              <p:nvPr/>
            </p:nvSpPr>
            <p:spPr>
              <a:xfrm flipH="1">
                <a:off x="300" y="503400"/>
                <a:ext cx="9143700" cy="68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1" name="Google Shape;1101;p22"/>
              <p:cNvGrpSpPr/>
              <p:nvPr/>
            </p:nvGrpSpPr>
            <p:grpSpPr>
              <a:xfrm flipH="1">
                <a:off x="449825" y="1100"/>
                <a:ext cx="8244106" cy="515409"/>
                <a:chOff x="720050" y="0"/>
                <a:chExt cx="7704052" cy="481646"/>
              </a:xfrm>
            </p:grpSpPr>
            <p:sp>
              <p:nvSpPr>
                <p:cNvPr id="1102" name="Google Shape;1102;p22"/>
                <p:cNvSpPr/>
                <p:nvPr/>
              </p:nvSpPr>
              <p:spPr>
                <a:xfrm>
                  <a:off x="720050"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2"/>
                <p:cNvSpPr/>
                <p:nvPr/>
              </p:nvSpPr>
              <p:spPr>
                <a:xfrm>
                  <a:off x="960793"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2"/>
                <p:cNvSpPr/>
                <p:nvPr/>
              </p:nvSpPr>
              <p:spPr>
                <a:xfrm>
                  <a:off x="120153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2"/>
                <p:cNvSpPr/>
                <p:nvPr/>
              </p:nvSpPr>
              <p:spPr>
                <a:xfrm>
                  <a:off x="1442280"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2"/>
                <p:cNvSpPr/>
                <p:nvPr/>
              </p:nvSpPr>
              <p:spPr>
                <a:xfrm>
                  <a:off x="168302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2"/>
                <p:cNvSpPr/>
                <p:nvPr/>
              </p:nvSpPr>
              <p:spPr>
                <a:xfrm>
                  <a:off x="1923767"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2"/>
                <p:cNvSpPr/>
                <p:nvPr/>
              </p:nvSpPr>
              <p:spPr>
                <a:xfrm>
                  <a:off x="216451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2"/>
                <p:cNvSpPr/>
                <p:nvPr/>
              </p:nvSpPr>
              <p:spPr>
                <a:xfrm>
                  <a:off x="2405254"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2"/>
                <p:cNvSpPr/>
                <p:nvPr/>
              </p:nvSpPr>
              <p:spPr>
                <a:xfrm>
                  <a:off x="264599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2"/>
                <p:cNvSpPr/>
                <p:nvPr/>
              </p:nvSpPr>
              <p:spPr>
                <a:xfrm>
                  <a:off x="2886741"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2"/>
                <p:cNvSpPr/>
                <p:nvPr/>
              </p:nvSpPr>
              <p:spPr>
                <a:xfrm>
                  <a:off x="312748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2"/>
                <p:cNvSpPr/>
                <p:nvPr/>
              </p:nvSpPr>
              <p:spPr>
                <a:xfrm>
                  <a:off x="336822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2"/>
                <p:cNvSpPr/>
                <p:nvPr/>
              </p:nvSpPr>
              <p:spPr>
                <a:xfrm>
                  <a:off x="360897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2"/>
                <p:cNvSpPr/>
                <p:nvPr/>
              </p:nvSpPr>
              <p:spPr>
                <a:xfrm>
                  <a:off x="3849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2"/>
                <p:cNvSpPr/>
                <p:nvPr/>
              </p:nvSpPr>
              <p:spPr>
                <a:xfrm>
                  <a:off x="4090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2"/>
                <p:cNvSpPr/>
                <p:nvPr/>
              </p:nvSpPr>
              <p:spPr>
                <a:xfrm>
                  <a:off x="720050"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2"/>
                <p:cNvSpPr/>
                <p:nvPr/>
              </p:nvSpPr>
              <p:spPr>
                <a:xfrm>
                  <a:off x="960793"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2"/>
                <p:cNvSpPr/>
                <p:nvPr/>
              </p:nvSpPr>
              <p:spPr>
                <a:xfrm>
                  <a:off x="120153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2"/>
                <p:cNvSpPr/>
                <p:nvPr/>
              </p:nvSpPr>
              <p:spPr>
                <a:xfrm>
                  <a:off x="1442280"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2"/>
                <p:cNvSpPr/>
                <p:nvPr/>
              </p:nvSpPr>
              <p:spPr>
                <a:xfrm>
                  <a:off x="168302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2"/>
                <p:cNvSpPr/>
                <p:nvPr/>
              </p:nvSpPr>
              <p:spPr>
                <a:xfrm>
                  <a:off x="1923767"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2"/>
                <p:cNvSpPr/>
                <p:nvPr/>
              </p:nvSpPr>
              <p:spPr>
                <a:xfrm>
                  <a:off x="216451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2"/>
                <p:cNvSpPr/>
                <p:nvPr/>
              </p:nvSpPr>
              <p:spPr>
                <a:xfrm>
                  <a:off x="2405254"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2"/>
                <p:cNvSpPr/>
                <p:nvPr/>
              </p:nvSpPr>
              <p:spPr>
                <a:xfrm>
                  <a:off x="264599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2"/>
                <p:cNvSpPr/>
                <p:nvPr/>
              </p:nvSpPr>
              <p:spPr>
                <a:xfrm>
                  <a:off x="2886741"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2"/>
                <p:cNvSpPr/>
                <p:nvPr/>
              </p:nvSpPr>
              <p:spPr>
                <a:xfrm>
                  <a:off x="312748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2"/>
                <p:cNvSpPr/>
                <p:nvPr/>
              </p:nvSpPr>
              <p:spPr>
                <a:xfrm>
                  <a:off x="336822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2"/>
                <p:cNvSpPr/>
                <p:nvPr/>
              </p:nvSpPr>
              <p:spPr>
                <a:xfrm>
                  <a:off x="360897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2"/>
                <p:cNvSpPr/>
                <p:nvPr/>
              </p:nvSpPr>
              <p:spPr>
                <a:xfrm>
                  <a:off x="3849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2"/>
                <p:cNvSpPr/>
                <p:nvPr/>
              </p:nvSpPr>
              <p:spPr>
                <a:xfrm>
                  <a:off x="4090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2"/>
                <p:cNvSpPr/>
                <p:nvPr/>
              </p:nvSpPr>
              <p:spPr>
                <a:xfrm>
                  <a:off x="433130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2"/>
                <p:cNvSpPr/>
                <p:nvPr/>
              </p:nvSpPr>
              <p:spPr>
                <a:xfrm>
                  <a:off x="457205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2"/>
                <p:cNvSpPr/>
                <p:nvPr/>
              </p:nvSpPr>
              <p:spPr>
                <a:xfrm>
                  <a:off x="481279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2"/>
                <p:cNvSpPr/>
                <p:nvPr/>
              </p:nvSpPr>
              <p:spPr>
                <a:xfrm>
                  <a:off x="505353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2"/>
                <p:cNvSpPr/>
                <p:nvPr/>
              </p:nvSpPr>
              <p:spPr>
                <a:xfrm>
                  <a:off x="529428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2"/>
                <p:cNvSpPr/>
                <p:nvPr/>
              </p:nvSpPr>
              <p:spPr>
                <a:xfrm>
                  <a:off x="5535025"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2"/>
                <p:cNvSpPr/>
                <p:nvPr/>
              </p:nvSpPr>
              <p:spPr>
                <a:xfrm>
                  <a:off x="577576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2"/>
                <p:cNvSpPr/>
                <p:nvPr/>
              </p:nvSpPr>
              <p:spPr>
                <a:xfrm>
                  <a:off x="6016512"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2"/>
                <p:cNvSpPr/>
                <p:nvPr/>
              </p:nvSpPr>
              <p:spPr>
                <a:xfrm>
                  <a:off x="625725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2"/>
                <p:cNvSpPr/>
                <p:nvPr/>
              </p:nvSpPr>
              <p:spPr>
                <a:xfrm>
                  <a:off x="6497999"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2"/>
                <p:cNvSpPr/>
                <p:nvPr/>
              </p:nvSpPr>
              <p:spPr>
                <a:xfrm>
                  <a:off x="673874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2"/>
                <p:cNvSpPr/>
                <p:nvPr/>
              </p:nvSpPr>
              <p:spPr>
                <a:xfrm>
                  <a:off x="6979486"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2"/>
                <p:cNvSpPr/>
                <p:nvPr/>
              </p:nvSpPr>
              <p:spPr>
                <a:xfrm>
                  <a:off x="722022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2"/>
                <p:cNvSpPr/>
                <p:nvPr/>
              </p:nvSpPr>
              <p:spPr>
                <a:xfrm>
                  <a:off x="7460973"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2"/>
                <p:cNvSpPr/>
                <p:nvPr/>
              </p:nvSpPr>
              <p:spPr>
                <a:xfrm>
                  <a:off x="433130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2"/>
                <p:cNvSpPr/>
                <p:nvPr/>
              </p:nvSpPr>
              <p:spPr>
                <a:xfrm>
                  <a:off x="457205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2"/>
                <p:cNvSpPr/>
                <p:nvPr/>
              </p:nvSpPr>
              <p:spPr>
                <a:xfrm>
                  <a:off x="481279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2"/>
                <p:cNvSpPr/>
                <p:nvPr/>
              </p:nvSpPr>
              <p:spPr>
                <a:xfrm>
                  <a:off x="505353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2"/>
                <p:cNvSpPr/>
                <p:nvPr/>
              </p:nvSpPr>
              <p:spPr>
                <a:xfrm>
                  <a:off x="529428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2"/>
                <p:cNvSpPr/>
                <p:nvPr/>
              </p:nvSpPr>
              <p:spPr>
                <a:xfrm>
                  <a:off x="5535025"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2"/>
                <p:cNvSpPr/>
                <p:nvPr/>
              </p:nvSpPr>
              <p:spPr>
                <a:xfrm>
                  <a:off x="577576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2"/>
                <p:cNvSpPr/>
                <p:nvPr/>
              </p:nvSpPr>
              <p:spPr>
                <a:xfrm>
                  <a:off x="6016512"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2"/>
                <p:cNvSpPr/>
                <p:nvPr/>
              </p:nvSpPr>
              <p:spPr>
                <a:xfrm>
                  <a:off x="625725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2"/>
                <p:cNvSpPr/>
                <p:nvPr/>
              </p:nvSpPr>
              <p:spPr>
                <a:xfrm>
                  <a:off x="6497999"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2"/>
                <p:cNvSpPr/>
                <p:nvPr/>
              </p:nvSpPr>
              <p:spPr>
                <a:xfrm>
                  <a:off x="673874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2"/>
                <p:cNvSpPr/>
                <p:nvPr/>
              </p:nvSpPr>
              <p:spPr>
                <a:xfrm>
                  <a:off x="6979486"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2"/>
                <p:cNvSpPr/>
                <p:nvPr/>
              </p:nvSpPr>
              <p:spPr>
                <a:xfrm>
                  <a:off x="722022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2"/>
                <p:cNvSpPr/>
                <p:nvPr/>
              </p:nvSpPr>
              <p:spPr>
                <a:xfrm>
                  <a:off x="7460973"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2"/>
                <p:cNvSpPr/>
                <p:nvPr/>
              </p:nvSpPr>
              <p:spPr>
                <a:xfrm>
                  <a:off x="7701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2"/>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2"/>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2"/>
                <p:cNvSpPr/>
                <p:nvPr/>
              </p:nvSpPr>
              <p:spPr>
                <a:xfrm>
                  <a:off x="7701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2"/>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2"/>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6" name="Google Shape;1166;p22"/>
            <p:cNvGrpSpPr/>
            <p:nvPr/>
          </p:nvGrpSpPr>
          <p:grpSpPr>
            <a:xfrm flipH="1">
              <a:off x="-94" y="1100"/>
              <a:ext cx="449926" cy="515409"/>
              <a:chOff x="7942458" y="0"/>
              <a:chExt cx="420452" cy="481646"/>
            </a:xfrm>
          </p:grpSpPr>
          <p:sp>
            <p:nvSpPr>
              <p:cNvPr id="1167" name="Google Shape;1167;p22"/>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2"/>
              <p:cNvSpPr/>
              <p:nvPr/>
            </p:nvSpPr>
            <p:spPr>
              <a:xfrm>
                <a:off x="8183210" y="0"/>
                <a:ext cx="1797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2"/>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2"/>
              <p:cNvSpPr/>
              <p:nvPr/>
            </p:nvSpPr>
            <p:spPr>
              <a:xfrm>
                <a:off x="8183210" y="240741"/>
                <a:ext cx="1797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 name="Google Shape;1171;p22"/>
            <p:cNvGrpSpPr/>
            <p:nvPr/>
          </p:nvGrpSpPr>
          <p:grpSpPr>
            <a:xfrm flipH="1">
              <a:off x="8693950" y="1100"/>
              <a:ext cx="449923" cy="515409"/>
              <a:chOff x="8003652" y="0"/>
              <a:chExt cx="420450" cy="481646"/>
            </a:xfrm>
          </p:grpSpPr>
          <p:sp>
            <p:nvSpPr>
              <p:cNvPr id="1172" name="Google Shape;1172;p22"/>
              <p:cNvSpPr/>
              <p:nvPr/>
            </p:nvSpPr>
            <p:spPr>
              <a:xfrm>
                <a:off x="8003652" y="0"/>
                <a:ext cx="1797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2"/>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2"/>
              <p:cNvSpPr/>
              <p:nvPr/>
            </p:nvSpPr>
            <p:spPr>
              <a:xfrm>
                <a:off x="8003652" y="240741"/>
                <a:ext cx="1797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2"/>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76" name="Google Shape;1176;p22"/>
          <p:cNvSpPr txBox="1">
            <a:spLocks noGrp="1"/>
          </p:cNvSpPr>
          <p:nvPr>
            <p:ph type="title"/>
          </p:nvPr>
        </p:nvSpPr>
        <p:spPr>
          <a:xfrm>
            <a:off x="4890125" y="1136600"/>
            <a:ext cx="3315300" cy="20319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atin typeface="Krona One"/>
                <a:ea typeface="Krona One"/>
                <a:cs typeface="Krona One"/>
                <a:sym typeface="Krona One"/>
              </a:defRPr>
            </a:lvl1pPr>
            <a:lvl2pPr lvl="1" algn="ctr" rtl="0">
              <a:spcBef>
                <a:spcPts val="0"/>
              </a:spcBef>
              <a:spcAft>
                <a:spcPts val="0"/>
              </a:spcAft>
              <a:buSzPts val="2800"/>
              <a:buNone/>
              <a:defRPr>
                <a:latin typeface="Lato"/>
                <a:ea typeface="Lato"/>
                <a:cs typeface="Lato"/>
                <a:sym typeface="Lato"/>
              </a:defRPr>
            </a:lvl2pPr>
            <a:lvl3pPr lvl="2" algn="ctr" rtl="0">
              <a:spcBef>
                <a:spcPts val="0"/>
              </a:spcBef>
              <a:spcAft>
                <a:spcPts val="0"/>
              </a:spcAft>
              <a:buSzPts val="2800"/>
              <a:buNone/>
              <a:defRPr>
                <a:latin typeface="Lato"/>
                <a:ea typeface="Lato"/>
                <a:cs typeface="Lato"/>
                <a:sym typeface="Lato"/>
              </a:defRPr>
            </a:lvl3pPr>
            <a:lvl4pPr lvl="3" algn="ctr" rtl="0">
              <a:spcBef>
                <a:spcPts val="0"/>
              </a:spcBef>
              <a:spcAft>
                <a:spcPts val="0"/>
              </a:spcAft>
              <a:buSzPts val="2800"/>
              <a:buNone/>
              <a:defRPr>
                <a:latin typeface="Lato"/>
                <a:ea typeface="Lato"/>
                <a:cs typeface="Lato"/>
                <a:sym typeface="Lato"/>
              </a:defRPr>
            </a:lvl4pPr>
            <a:lvl5pPr lvl="4" algn="ctr" rtl="0">
              <a:spcBef>
                <a:spcPts val="0"/>
              </a:spcBef>
              <a:spcAft>
                <a:spcPts val="0"/>
              </a:spcAft>
              <a:buSzPts val="2800"/>
              <a:buNone/>
              <a:defRPr>
                <a:latin typeface="Lato"/>
                <a:ea typeface="Lato"/>
                <a:cs typeface="Lato"/>
                <a:sym typeface="Lato"/>
              </a:defRPr>
            </a:lvl5pPr>
            <a:lvl6pPr lvl="5" algn="ctr" rtl="0">
              <a:spcBef>
                <a:spcPts val="0"/>
              </a:spcBef>
              <a:spcAft>
                <a:spcPts val="0"/>
              </a:spcAft>
              <a:buSzPts val="2800"/>
              <a:buNone/>
              <a:defRPr>
                <a:latin typeface="Lato"/>
                <a:ea typeface="Lato"/>
                <a:cs typeface="Lato"/>
                <a:sym typeface="Lato"/>
              </a:defRPr>
            </a:lvl6pPr>
            <a:lvl7pPr lvl="6" algn="ctr" rtl="0">
              <a:spcBef>
                <a:spcPts val="0"/>
              </a:spcBef>
              <a:spcAft>
                <a:spcPts val="0"/>
              </a:spcAft>
              <a:buSzPts val="2800"/>
              <a:buNone/>
              <a:defRPr>
                <a:latin typeface="Lato"/>
                <a:ea typeface="Lato"/>
                <a:cs typeface="Lato"/>
                <a:sym typeface="Lato"/>
              </a:defRPr>
            </a:lvl7pPr>
            <a:lvl8pPr lvl="7" algn="ctr" rtl="0">
              <a:spcBef>
                <a:spcPts val="0"/>
              </a:spcBef>
              <a:spcAft>
                <a:spcPts val="0"/>
              </a:spcAft>
              <a:buSzPts val="2800"/>
              <a:buNone/>
              <a:defRPr>
                <a:latin typeface="Lato"/>
                <a:ea typeface="Lato"/>
                <a:cs typeface="Lato"/>
                <a:sym typeface="Lato"/>
              </a:defRPr>
            </a:lvl8pPr>
            <a:lvl9pPr lvl="8" algn="ctr" rtl="0">
              <a:spcBef>
                <a:spcPts val="0"/>
              </a:spcBef>
              <a:spcAft>
                <a:spcPts val="0"/>
              </a:spcAft>
              <a:buSzPts val="2800"/>
              <a:buNone/>
              <a:defRPr>
                <a:latin typeface="Lato"/>
                <a:ea typeface="Lato"/>
                <a:cs typeface="Lato"/>
                <a:sym typeface="Lato"/>
              </a:defRPr>
            </a:lvl9pPr>
          </a:lstStyle>
          <a:p>
            <a:endParaRPr/>
          </a:p>
        </p:txBody>
      </p:sp>
      <p:sp>
        <p:nvSpPr>
          <p:cNvPr id="1177" name="Google Shape;1177;p22"/>
          <p:cNvSpPr txBox="1">
            <a:spLocks noGrp="1"/>
          </p:cNvSpPr>
          <p:nvPr>
            <p:ph type="subTitle" idx="1"/>
          </p:nvPr>
        </p:nvSpPr>
        <p:spPr>
          <a:xfrm>
            <a:off x="4890125" y="3337575"/>
            <a:ext cx="3315300" cy="66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grpSp>
        <p:nvGrpSpPr>
          <p:cNvPr id="1178" name="Google Shape;1178;p22"/>
          <p:cNvGrpSpPr/>
          <p:nvPr/>
        </p:nvGrpSpPr>
        <p:grpSpPr>
          <a:xfrm>
            <a:off x="-16750" y="0"/>
            <a:ext cx="9177500" cy="5143500"/>
            <a:chOff x="-16750" y="0"/>
            <a:chExt cx="9177500" cy="5143500"/>
          </a:xfrm>
        </p:grpSpPr>
        <p:grpSp>
          <p:nvGrpSpPr>
            <p:cNvPr id="1179" name="Google Shape;1179;p22"/>
            <p:cNvGrpSpPr/>
            <p:nvPr/>
          </p:nvGrpSpPr>
          <p:grpSpPr>
            <a:xfrm rot="10800000" flipH="1">
              <a:off x="8693950" y="0"/>
              <a:ext cx="466800" cy="5143500"/>
              <a:chOff x="-16750" y="0"/>
              <a:chExt cx="466800" cy="5143500"/>
            </a:xfrm>
          </p:grpSpPr>
          <p:sp>
            <p:nvSpPr>
              <p:cNvPr id="1180" name="Google Shape;1180;p22"/>
              <p:cNvSpPr/>
              <p:nvPr/>
            </p:nvSpPr>
            <p:spPr>
              <a:xfrm>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2"/>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2"/>
              <p:cNvSpPr/>
              <p:nvPr/>
            </p:nvSpPr>
            <p:spPr>
              <a:xfrm>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2"/>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2"/>
              <p:cNvSpPr/>
              <p:nvPr/>
            </p:nvSpPr>
            <p:spPr>
              <a:xfrm>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2"/>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2"/>
              <p:cNvSpPr/>
              <p:nvPr/>
            </p:nvSpPr>
            <p:spPr>
              <a:xfrm>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2"/>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2"/>
              <p:cNvSpPr/>
              <p:nvPr/>
            </p:nvSpPr>
            <p:spPr>
              <a:xfrm>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 name="Google Shape;1189;p22"/>
            <p:cNvGrpSpPr/>
            <p:nvPr/>
          </p:nvGrpSpPr>
          <p:grpSpPr>
            <a:xfrm>
              <a:off x="-16750" y="0"/>
              <a:ext cx="466800" cy="5143500"/>
              <a:chOff x="-16750" y="0"/>
              <a:chExt cx="466800" cy="5143500"/>
            </a:xfrm>
          </p:grpSpPr>
          <p:sp>
            <p:nvSpPr>
              <p:cNvPr id="1190" name="Google Shape;1190;p22"/>
              <p:cNvSpPr/>
              <p:nvPr/>
            </p:nvSpPr>
            <p:spPr>
              <a:xfrm rot="10800000" flipH="1">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2"/>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2"/>
              <p:cNvSpPr/>
              <p:nvPr/>
            </p:nvSpPr>
            <p:spPr>
              <a:xfrm rot="10800000" flipH="1">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2"/>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2"/>
              <p:cNvSpPr/>
              <p:nvPr/>
            </p:nvSpPr>
            <p:spPr>
              <a:xfrm rot="10800000" flipH="1">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2"/>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2"/>
              <p:cNvSpPr/>
              <p:nvPr/>
            </p:nvSpPr>
            <p:spPr>
              <a:xfrm rot="10800000" flipH="1">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2"/>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2"/>
              <p:cNvSpPr/>
              <p:nvPr/>
            </p:nvSpPr>
            <p:spPr>
              <a:xfrm rot="10800000" flipH="1">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CUSTOM_6">
    <p:spTree>
      <p:nvGrpSpPr>
        <p:cNvPr id="1" name="Shape 1199"/>
        <p:cNvGrpSpPr/>
        <p:nvPr/>
      </p:nvGrpSpPr>
      <p:grpSpPr>
        <a:xfrm>
          <a:off x="0" y="0"/>
          <a:ext cx="0" cy="0"/>
          <a:chOff x="0" y="0"/>
          <a:chExt cx="0" cy="0"/>
        </a:xfrm>
      </p:grpSpPr>
      <p:sp>
        <p:nvSpPr>
          <p:cNvPr id="1200" name="Google Shape;1200;p23"/>
          <p:cNvSpPr txBox="1">
            <a:spLocks noGrp="1"/>
          </p:cNvSpPr>
          <p:nvPr>
            <p:ph type="title"/>
          </p:nvPr>
        </p:nvSpPr>
        <p:spPr>
          <a:xfrm>
            <a:off x="979975" y="1163740"/>
            <a:ext cx="3477900" cy="817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4500">
                <a:latin typeface="Krona One"/>
                <a:ea typeface="Krona One"/>
                <a:cs typeface="Krona One"/>
                <a:sym typeface="Krona One"/>
              </a:defRPr>
            </a:lvl1pPr>
            <a:lvl2pPr lvl="1" algn="ctr" rtl="0">
              <a:spcBef>
                <a:spcPts val="0"/>
              </a:spcBef>
              <a:spcAft>
                <a:spcPts val="0"/>
              </a:spcAft>
              <a:buSzPts val="2800"/>
              <a:buNone/>
              <a:defRPr>
                <a:latin typeface="Lato"/>
                <a:ea typeface="Lato"/>
                <a:cs typeface="Lato"/>
                <a:sym typeface="Lato"/>
              </a:defRPr>
            </a:lvl2pPr>
            <a:lvl3pPr lvl="2" algn="ctr" rtl="0">
              <a:spcBef>
                <a:spcPts val="0"/>
              </a:spcBef>
              <a:spcAft>
                <a:spcPts val="0"/>
              </a:spcAft>
              <a:buSzPts val="2800"/>
              <a:buNone/>
              <a:defRPr>
                <a:latin typeface="Lato"/>
                <a:ea typeface="Lato"/>
                <a:cs typeface="Lato"/>
                <a:sym typeface="Lato"/>
              </a:defRPr>
            </a:lvl3pPr>
            <a:lvl4pPr lvl="3" algn="ctr" rtl="0">
              <a:spcBef>
                <a:spcPts val="0"/>
              </a:spcBef>
              <a:spcAft>
                <a:spcPts val="0"/>
              </a:spcAft>
              <a:buSzPts val="2800"/>
              <a:buNone/>
              <a:defRPr>
                <a:latin typeface="Lato"/>
                <a:ea typeface="Lato"/>
                <a:cs typeface="Lato"/>
                <a:sym typeface="Lato"/>
              </a:defRPr>
            </a:lvl4pPr>
            <a:lvl5pPr lvl="4" algn="ctr" rtl="0">
              <a:spcBef>
                <a:spcPts val="0"/>
              </a:spcBef>
              <a:spcAft>
                <a:spcPts val="0"/>
              </a:spcAft>
              <a:buSzPts val="2800"/>
              <a:buNone/>
              <a:defRPr>
                <a:latin typeface="Lato"/>
                <a:ea typeface="Lato"/>
                <a:cs typeface="Lato"/>
                <a:sym typeface="Lato"/>
              </a:defRPr>
            </a:lvl5pPr>
            <a:lvl6pPr lvl="5" algn="ctr" rtl="0">
              <a:spcBef>
                <a:spcPts val="0"/>
              </a:spcBef>
              <a:spcAft>
                <a:spcPts val="0"/>
              </a:spcAft>
              <a:buSzPts val="2800"/>
              <a:buNone/>
              <a:defRPr>
                <a:latin typeface="Lato"/>
                <a:ea typeface="Lato"/>
                <a:cs typeface="Lato"/>
                <a:sym typeface="Lato"/>
              </a:defRPr>
            </a:lvl6pPr>
            <a:lvl7pPr lvl="6" algn="ctr" rtl="0">
              <a:spcBef>
                <a:spcPts val="0"/>
              </a:spcBef>
              <a:spcAft>
                <a:spcPts val="0"/>
              </a:spcAft>
              <a:buSzPts val="2800"/>
              <a:buNone/>
              <a:defRPr>
                <a:latin typeface="Lato"/>
                <a:ea typeface="Lato"/>
                <a:cs typeface="Lato"/>
                <a:sym typeface="Lato"/>
              </a:defRPr>
            </a:lvl7pPr>
            <a:lvl8pPr lvl="7" algn="ctr" rtl="0">
              <a:spcBef>
                <a:spcPts val="0"/>
              </a:spcBef>
              <a:spcAft>
                <a:spcPts val="0"/>
              </a:spcAft>
              <a:buSzPts val="2800"/>
              <a:buNone/>
              <a:defRPr>
                <a:latin typeface="Lato"/>
                <a:ea typeface="Lato"/>
                <a:cs typeface="Lato"/>
                <a:sym typeface="Lato"/>
              </a:defRPr>
            </a:lvl8pPr>
            <a:lvl9pPr lvl="8" algn="ctr" rtl="0">
              <a:spcBef>
                <a:spcPts val="0"/>
              </a:spcBef>
              <a:spcAft>
                <a:spcPts val="0"/>
              </a:spcAft>
              <a:buSzPts val="2800"/>
              <a:buNone/>
              <a:defRPr>
                <a:latin typeface="Lato"/>
                <a:ea typeface="Lato"/>
                <a:cs typeface="Lato"/>
                <a:sym typeface="Lato"/>
              </a:defRPr>
            </a:lvl9pPr>
          </a:lstStyle>
          <a:p>
            <a:endParaRPr/>
          </a:p>
        </p:txBody>
      </p:sp>
      <p:sp>
        <p:nvSpPr>
          <p:cNvPr id="1201" name="Google Shape;1201;p23"/>
          <p:cNvSpPr txBox="1">
            <a:spLocks noGrp="1"/>
          </p:cNvSpPr>
          <p:nvPr>
            <p:ph type="subTitle" idx="1"/>
          </p:nvPr>
        </p:nvSpPr>
        <p:spPr>
          <a:xfrm>
            <a:off x="979975" y="2052590"/>
            <a:ext cx="3477900" cy="133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grpSp>
        <p:nvGrpSpPr>
          <p:cNvPr id="1202" name="Google Shape;1202;p23"/>
          <p:cNvGrpSpPr/>
          <p:nvPr/>
        </p:nvGrpSpPr>
        <p:grpSpPr>
          <a:xfrm>
            <a:off x="449825" y="1100"/>
            <a:ext cx="8244125" cy="570400"/>
            <a:chOff x="449825" y="1100"/>
            <a:chExt cx="8244125" cy="570400"/>
          </a:xfrm>
        </p:grpSpPr>
        <p:sp>
          <p:nvSpPr>
            <p:cNvPr id="1203" name="Google Shape;1203;p23"/>
            <p:cNvSpPr/>
            <p:nvPr/>
          </p:nvSpPr>
          <p:spPr>
            <a:xfrm flipH="1">
              <a:off x="450250" y="503400"/>
              <a:ext cx="8243700" cy="68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4" name="Google Shape;1204;p23"/>
            <p:cNvGrpSpPr/>
            <p:nvPr/>
          </p:nvGrpSpPr>
          <p:grpSpPr>
            <a:xfrm flipH="1">
              <a:off x="449825" y="1100"/>
              <a:ext cx="8244106" cy="515409"/>
              <a:chOff x="720050" y="0"/>
              <a:chExt cx="7704052" cy="481646"/>
            </a:xfrm>
          </p:grpSpPr>
          <p:sp>
            <p:nvSpPr>
              <p:cNvPr id="1205" name="Google Shape;1205;p23"/>
              <p:cNvSpPr/>
              <p:nvPr/>
            </p:nvSpPr>
            <p:spPr>
              <a:xfrm>
                <a:off x="720050"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3"/>
              <p:cNvSpPr/>
              <p:nvPr/>
            </p:nvSpPr>
            <p:spPr>
              <a:xfrm>
                <a:off x="960793"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3"/>
              <p:cNvSpPr/>
              <p:nvPr/>
            </p:nvSpPr>
            <p:spPr>
              <a:xfrm>
                <a:off x="120153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3"/>
              <p:cNvSpPr/>
              <p:nvPr/>
            </p:nvSpPr>
            <p:spPr>
              <a:xfrm>
                <a:off x="1442280"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3"/>
              <p:cNvSpPr/>
              <p:nvPr/>
            </p:nvSpPr>
            <p:spPr>
              <a:xfrm>
                <a:off x="168302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3"/>
              <p:cNvSpPr/>
              <p:nvPr/>
            </p:nvSpPr>
            <p:spPr>
              <a:xfrm>
                <a:off x="1923767"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3"/>
              <p:cNvSpPr/>
              <p:nvPr/>
            </p:nvSpPr>
            <p:spPr>
              <a:xfrm>
                <a:off x="216451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3"/>
              <p:cNvSpPr/>
              <p:nvPr/>
            </p:nvSpPr>
            <p:spPr>
              <a:xfrm>
                <a:off x="2405254"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3"/>
              <p:cNvSpPr/>
              <p:nvPr/>
            </p:nvSpPr>
            <p:spPr>
              <a:xfrm>
                <a:off x="264599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3"/>
              <p:cNvSpPr/>
              <p:nvPr/>
            </p:nvSpPr>
            <p:spPr>
              <a:xfrm>
                <a:off x="2886741"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3"/>
              <p:cNvSpPr/>
              <p:nvPr/>
            </p:nvSpPr>
            <p:spPr>
              <a:xfrm>
                <a:off x="312748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3"/>
              <p:cNvSpPr/>
              <p:nvPr/>
            </p:nvSpPr>
            <p:spPr>
              <a:xfrm>
                <a:off x="336822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3"/>
              <p:cNvSpPr/>
              <p:nvPr/>
            </p:nvSpPr>
            <p:spPr>
              <a:xfrm>
                <a:off x="360897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3"/>
              <p:cNvSpPr/>
              <p:nvPr/>
            </p:nvSpPr>
            <p:spPr>
              <a:xfrm>
                <a:off x="3849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3"/>
              <p:cNvSpPr/>
              <p:nvPr/>
            </p:nvSpPr>
            <p:spPr>
              <a:xfrm>
                <a:off x="4090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3"/>
              <p:cNvSpPr/>
              <p:nvPr/>
            </p:nvSpPr>
            <p:spPr>
              <a:xfrm>
                <a:off x="720050"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3"/>
              <p:cNvSpPr/>
              <p:nvPr/>
            </p:nvSpPr>
            <p:spPr>
              <a:xfrm>
                <a:off x="960793"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3"/>
              <p:cNvSpPr/>
              <p:nvPr/>
            </p:nvSpPr>
            <p:spPr>
              <a:xfrm>
                <a:off x="120153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3"/>
              <p:cNvSpPr/>
              <p:nvPr/>
            </p:nvSpPr>
            <p:spPr>
              <a:xfrm>
                <a:off x="1442280"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3"/>
              <p:cNvSpPr/>
              <p:nvPr/>
            </p:nvSpPr>
            <p:spPr>
              <a:xfrm>
                <a:off x="168302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3"/>
              <p:cNvSpPr/>
              <p:nvPr/>
            </p:nvSpPr>
            <p:spPr>
              <a:xfrm>
                <a:off x="1923767"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3"/>
              <p:cNvSpPr/>
              <p:nvPr/>
            </p:nvSpPr>
            <p:spPr>
              <a:xfrm>
                <a:off x="216451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3"/>
              <p:cNvSpPr/>
              <p:nvPr/>
            </p:nvSpPr>
            <p:spPr>
              <a:xfrm>
                <a:off x="2405254"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3"/>
              <p:cNvSpPr/>
              <p:nvPr/>
            </p:nvSpPr>
            <p:spPr>
              <a:xfrm>
                <a:off x="264599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3"/>
              <p:cNvSpPr/>
              <p:nvPr/>
            </p:nvSpPr>
            <p:spPr>
              <a:xfrm>
                <a:off x="2886741"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3"/>
              <p:cNvSpPr/>
              <p:nvPr/>
            </p:nvSpPr>
            <p:spPr>
              <a:xfrm>
                <a:off x="312748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3"/>
              <p:cNvSpPr/>
              <p:nvPr/>
            </p:nvSpPr>
            <p:spPr>
              <a:xfrm>
                <a:off x="336822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3"/>
              <p:cNvSpPr/>
              <p:nvPr/>
            </p:nvSpPr>
            <p:spPr>
              <a:xfrm>
                <a:off x="360897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3"/>
              <p:cNvSpPr/>
              <p:nvPr/>
            </p:nvSpPr>
            <p:spPr>
              <a:xfrm>
                <a:off x="3849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3"/>
              <p:cNvSpPr/>
              <p:nvPr/>
            </p:nvSpPr>
            <p:spPr>
              <a:xfrm>
                <a:off x="4090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3"/>
              <p:cNvSpPr/>
              <p:nvPr/>
            </p:nvSpPr>
            <p:spPr>
              <a:xfrm>
                <a:off x="433130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3"/>
              <p:cNvSpPr/>
              <p:nvPr/>
            </p:nvSpPr>
            <p:spPr>
              <a:xfrm>
                <a:off x="457205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3"/>
              <p:cNvSpPr/>
              <p:nvPr/>
            </p:nvSpPr>
            <p:spPr>
              <a:xfrm>
                <a:off x="481279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3"/>
              <p:cNvSpPr/>
              <p:nvPr/>
            </p:nvSpPr>
            <p:spPr>
              <a:xfrm>
                <a:off x="505353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3"/>
              <p:cNvSpPr/>
              <p:nvPr/>
            </p:nvSpPr>
            <p:spPr>
              <a:xfrm>
                <a:off x="529428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3"/>
              <p:cNvSpPr/>
              <p:nvPr/>
            </p:nvSpPr>
            <p:spPr>
              <a:xfrm>
                <a:off x="5535025"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3"/>
              <p:cNvSpPr/>
              <p:nvPr/>
            </p:nvSpPr>
            <p:spPr>
              <a:xfrm>
                <a:off x="577576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3"/>
              <p:cNvSpPr/>
              <p:nvPr/>
            </p:nvSpPr>
            <p:spPr>
              <a:xfrm>
                <a:off x="6016512"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3"/>
              <p:cNvSpPr/>
              <p:nvPr/>
            </p:nvSpPr>
            <p:spPr>
              <a:xfrm>
                <a:off x="625725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3"/>
              <p:cNvSpPr/>
              <p:nvPr/>
            </p:nvSpPr>
            <p:spPr>
              <a:xfrm>
                <a:off x="6497999"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3"/>
              <p:cNvSpPr/>
              <p:nvPr/>
            </p:nvSpPr>
            <p:spPr>
              <a:xfrm>
                <a:off x="673874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3"/>
              <p:cNvSpPr/>
              <p:nvPr/>
            </p:nvSpPr>
            <p:spPr>
              <a:xfrm>
                <a:off x="6979486"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3"/>
              <p:cNvSpPr/>
              <p:nvPr/>
            </p:nvSpPr>
            <p:spPr>
              <a:xfrm>
                <a:off x="722022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3"/>
              <p:cNvSpPr/>
              <p:nvPr/>
            </p:nvSpPr>
            <p:spPr>
              <a:xfrm>
                <a:off x="7460973"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3"/>
              <p:cNvSpPr/>
              <p:nvPr/>
            </p:nvSpPr>
            <p:spPr>
              <a:xfrm>
                <a:off x="433130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3"/>
              <p:cNvSpPr/>
              <p:nvPr/>
            </p:nvSpPr>
            <p:spPr>
              <a:xfrm>
                <a:off x="457205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3"/>
              <p:cNvSpPr/>
              <p:nvPr/>
            </p:nvSpPr>
            <p:spPr>
              <a:xfrm>
                <a:off x="481279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3"/>
              <p:cNvSpPr/>
              <p:nvPr/>
            </p:nvSpPr>
            <p:spPr>
              <a:xfrm>
                <a:off x="505353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3"/>
              <p:cNvSpPr/>
              <p:nvPr/>
            </p:nvSpPr>
            <p:spPr>
              <a:xfrm>
                <a:off x="529428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3"/>
              <p:cNvSpPr/>
              <p:nvPr/>
            </p:nvSpPr>
            <p:spPr>
              <a:xfrm>
                <a:off x="5535025"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3"/>
              <p:cNvSpPr/>
              <p:nvPr/>
            </p:nvSpPr>
            <p:spPr>
              <a:xfrm>
                <a:off x="577576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3"/>
              <p:cNvSpPr/>
              <p:nvPr/>
            </p:nvSpPr>
            <p:spPr>
              <a:xfrm>
                <a:off x="6016512"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3"/>
              <p:cNvSpPr/>
              <p:nvPr/>
            </p:nvSpPr>
            <p:spPr>
              <a:xfrm>
                <a:off x="625725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3"/>
              <p:cNvSpPr/>
              <p:nvPr/>
            </p:nvSpPr>
            <p:spPr>
              <a:xfrm>
                <a:off x="6497999"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3"/>
              <p:cNvSpPr/>
              <p:nvPr/>
            </p:nvSpPr>
            <p:spPr>
              <a:xfrm>
                <a:off x="673874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3"/>
              <p:cNvSpPr/>
              <p:nvPr/>
            </p:nvSpPr>
            <p:spPr>
              <a:xfrm>
                <a:off x="6979486"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3"/>
              <p:cNvSpPr/>
              <p:nvPr/>
            </p:nvSpPr>
            <p:spPr>
              <a:xfrm>
                <a:off x="722022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3"/>
              <p:cNvSpPr/>
              <p:nvPr/>
            </p:nvSpPr>
            <p:spPr>
              <a:xfrm>
                <a:off x="7460973"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3"/>
              <p:cNvSpPr/>
              <p:nvPr/>
            </p:nvSpPr>
            <p:spPr>
              <a:xfrm>
                <a:off x="7701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3"/>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3"/>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3"/>
              <p:cNvSpPr/>
              <p:nvPr/>
            </p:nvSpPr>
            <p:spPr>
              <a:xfrm>
                <a:off x="7701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3"/>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3"/>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9" name="Google Shape;1269;p23"/>
          <p:cNvGrpSpPr/>
          <p:nvPr/>
        </p:nvGrpSpPr>
        <p:grpSpPr>
          <a:xfrm>
            <a:off x="-16750" y="0"/>
            <a:ext cx="9177500" cy="5143500"/>
            <a:chOff x="-16750" y="0"/>
            <a:chExt cx="9177500" cy="5143500"/>
          </a:xfrm>
        </p:grpSpPr>
        <p:grpSp>
          <p:nvGrpSpPr>
            <p:cNvPr id="1270" name="Google Shape;1270;p23"/>
            <p:cNvGrpSpPr/>
            <p:nvPr/>
          </p:nvGrpSpPr>
          <p:grpSpPr>
            <a:xfrm rot="10800000" flipH="1">
              <a:off x="8693950" y="0"/>
              <a:ext cx="466800" cy="5143500"/>
              <a:chOff x="-16750" y="0"/>
              <a:chExt cx="466800" cy="5143500"/>
            </a:xfrm>
          </p:grpSpPr>
          <p:sp>
            <p:nvSpPr>
              <p:cNvPr id="1271" name="Google Shape;1271;p23"/>
              <p:cNvSpPr/>
              <p:nvPr/>
            </p:nvSpPr>
            <p:spPr>
              <a:xfrm>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3"/>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3"/>
              <p:cNvSpPr/>
              <p:nvPr/>
            </p:nvSpPr>
            <p:spPr>
              <a:xfrm>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3"/>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3"/>
              <p:cNvSpPr/>
              <p:nvPr/>
            </p:nvSpPr>
            <p:spPr>
              <a:xfrm>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3"/>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3"/>
              <p:cNvSpPr/>
              <p:nvPr/>
            </p:nvSpPr>
            <p:spPr>
              <a:xfrm>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3"/>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3"/>
              <p:cNvSpPr/>
              <p:nvPr/>
            </p:nvSpPr>
            <p:spPr>
              <a:xfrm>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1280;p23"/>
            <p:cNvGrpSpPr/>
            <p:nvPr/>
          </p:nvGrpSpPr>
          <p:grpSpPr>
            <a:xfrm>
              <a:off x="-16750" y="0"/>
              <a:ext cx="466800" cy="5143500"/>
              <a:chOff x="-16750" y="0"/>
              <a:chExt cx="466800" cy="5143500"/>
            </a:xfrm>
          </p:grpSpPr>
          <p:sp>
            <p:nvSpPr>
              <p:cNvPr id="1281" name="Google Shape;1281;p23"/>
              <p:cNvSpPr/>
              <p:nvPr/>
            </p:nvSpPr>
            <p:spPr>
              <a:xfrm rot="10800000" flipH="1">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3"/>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3"/>
              <p:cNvSpPr/>
              <p:nvPr/>
            </p:nvSpPr>
            <p:spPr>
              <a:xfrm rot="10800000" flipH="1">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3"/>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3"/>
              <p:cNvSpPr/>
              <p:nvPr/>
            </p:nvSpPr>
            <p:spPr>
              <a:xfrm rot="10800000" flipH="1">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3"/>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3"/>
              <p:cNvSpPr/>
              <p:nvPr/>
            </p:nvSpPr>
            <p:spPr>
              <a:xfrm rot="10800000" flipH="1">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3"/>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3"/>
              <p:cNvSpPr/>
              <p:nvPr/>
            </p:nvSpPr>
            <p:spPr>
              <a:xfrm rot="10800000" flipH="1">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90" name="Google Shape;1290;p23"/>
          <p:cNvSpPr txBox="1"/>
          <p:nvPr/>
        </p:nvSpPr>
        <p:spPr>
          <a:xfrm>
            <a:off x="4797125" y="1947625"/>
            <a:ext cx="3253800" cy="738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a:solidFill>
                  <a:schemeClr val="dk1"/>
                </a:solidFill>
                <a:latin typeface="Jost"/>
                <a:ea typeface="Jost"/>
                <a:cs typeface="Jost"/>
                <a:sym typeface="Jost"/>
              </a:rPr>
              <a:t>CREDITS: This presentation template was created by </a:t>
            </a:r>
            <a:r>
              <a:rPr lang="en" sz="1200">
                <a:solidFill>
                  <a:schemeClr val="dk1"/>
                </a:solidFill>
                <a:uFill>
                  <a:noFill/>
                </a:uFill>
                <a:latin typeface="Jost"/>
                <a:ea typeface="Jost"/>
                <a:cs typeface="Jost"/>
                <a:sym typeface="Jost"/>
                <a:hlinkClick r:id="rId2">
                  <a:extLst>
                    <a:ext uri="{A12FA001-AC4F-418D-AE19-62706E023703}">
                      <ahyp:hlinkClr xmlns:ahyp="http://schemas.microsoft.com/office/drawing/2018/hyperlinkcolor" val="tx"/>
                    </a:ext>
                  </a:extLst>
                </a:hlinkClick>
              </a:rPr>
              <a:t>Slidesgo</a:t>
            </a:r>
            <a:r>
              <a:rPr lang="en" sz="1200">
                <a:solidFill>
                  <a:schemeClr val="dk1"/>
                </a:solidFill>
                <a:latin typeface="Jost"/>
                <a:ea typeface="Jost"/>
                <a:cs typeface="Jost"/>
                <a:sym typeface="Jost"/>
              </a:rPr>
              <a:t>, including icons by </a:t>
            </a:r>
            <a:r>
              <a:rPr lang="en" sz="1200">
                <a:solidFill>
                  <a:schemeClr val="dk1"/>
                </a:solidFill>
                <a:uFill>
                  <a:noFill/>
                </a:uFill>
                <a:latin typeface="Jost"/>
                <a:ea typeface="Jost"/>
                <a:cs typeface="Jost"/>
                <a:sym typeface="Jost"/>
                <a:hlinkClick r:id="rId3">
                  <a:extLst>
                    <a:ext uri="{A12FA001-AC4F-418D-AE19-62706E023703}">
                      <ahyp:hlinkClr xmlns:ahyp="http://schemas.microsoft.com/office/drawing/2018/hyperlinkcolor" val="tx"/>
                    </a:ext>
                  </a:extLst>
                </a:hlinkClick>
              </a:rPr>
              <a:t>Flaticon</a:t>
            </a:r>
            <a:r>
              <a:rPr lang="en" sz="1200">
                <a:solidFill>
                  <a:schemeClr val="dk1"/>
                </a:solidFill>
                <a:latin typeface="Jost"/>
                <a:ea typeface="Jost"/>
                <a:cs typeface="Jost"/>
                <a:sym typeface="Jost"/>
              </a:rPr>
              <a:t> and infographics &amp; images by </a:t>
            </a:r>
            <a:r>
              <a:rPr lang="en" sz="1200">
                <a:solidFill>
                  <a:schemeClr val="dk1"/>
                </a:solidFill>
                <a:uFill>
                  <a:noFill/>
                </a:uFill>
                <a:latin typeface="Jost"/>
                <a:ea typeface="Jost"/>
                <a:cs typeface="Jost"/>
                <a:sym typeface="Jost"/>
                <a:hlinkClick r:id="rId4">
                  <a:extLst>
                    <a:ext uri="{A12FA001-AC4F-418D-AE19-62706E023703}">
                      <ahyp:hlinkClr xmlns:ahyp="http://schemas.microsoft.com/office/drawing/2018/hyperlinkcolor" val="tx"/>
                    </a:ext>
                  </a:extLst>
                </a:hlinkClick>
              </a:rPr>
              <a:t>Freepik</a:t>
            </a:r>
            <a:endParaRPr sz="1200">
              <a:solidFill>
                <a:schemeClr val="dk1"/>
              </a:solidFill>
              <a:latin typeface="Jost"/>
              <a:ea typeface="Jost"/>
              <a:cs typeface="Jost"/>
              <a:sym typeface="Jos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291"/>
        <p:cNvGrpSpPr/>
        <p:nvPr/>
      </p:nvGrpSpPr>
      <p:grpSpPr>
        <a:xfrm>
          <a:off x="0" y="0"/>
          <a:ext cx="0" cy="0"/>
          <a:chOff x="0" y="0"/>
          <a:chExt cx="0" cy="0"/>
        </a:xfrm>
      </p:grpSpPr>
      <p:grpSp>
        <p:nvGrpSpPr>
          <p:cNvPr id="1292" name="Google Shape;1292;p24"/>
          <p:cNvGrpSpPr/>
          <p:nvPr/>
        </p:nvGrpSpPr>
        <p:grpSpPr>
          <a:xfrm>
            <a:off x="-16750" y="0"/>
            <a:ext cx="9177500" cy="5143500"/>
            <a:chOff x="-16750" y="0"/>
            <a:chExt cx="9177500" cy="5143500"/>
          </a:xfrm>
        </p:grpSpPr>
        <p:grpSp>
          <p:nvGrpSpPr>
            <p:cNvPr id="1293" name="Google Shape;1293;p24"/>
            <p:cNvGrpSpPr/>
            <p:nvPr/>
          </p:nvGrpSpPr>
          <p:grpSpPr>
            <a:xfrm rot="10800000" flipH="1">
              <a:off x="8693950" y="0"/>
              <a:ext cx="466800" cy="5143500"/>
              <a:chOff x="-16750" y="0"/>
              <a:chExt cx="466800" cy="5143500"/>
            </a:xfrm>
          </p:grpSpPr>
          <p:sp>
            <p:nvSpPr>
              <p:cNvPr id="1294" name="Google Shape;1294;p24"/>
              <p:cNvSpPr/>
              <p:nvPr/>
            </p:nvSpPr>
            <p:spPr>
              <a:xfrm>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4"/>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4"/>
              <p:cNvSpPr/>
              <p:nvPr/>
            </p:nvSpPr>
            <p:spPr>
              <a:xfrm>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4"/>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4"/>
              <p:cNvSpPr/>
              <p:nvPr/>
            </p:nvSpPr>
            <p:spPr>
              <a:xfrm>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4"/>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4"/>
              <p:cNvSpPr/>
              <p:nvPr/>
            </p:nvSpPr>
            <p:spPr>
              <a:xfrm>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4"/>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4"/>
              <p:cNvSpPr/>
              <p:nvPr/>
            </p:nvSpPr>
            <p:spPr>
              <a:xfrm>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3" name="Google Shape;1303;p24"/>
            <p:cNvGrpSpPr/>
            <p:nvPr/>
          </p:nvGrpSpPr>
          <p:grpSpPr>
            <a:xfrm>
              <a:off x="-16750" y="0"/>
              <a:ext cx="466800" cy="5143500"/>
              <a:chOff x="-16750" y="0"/>
              <a:chExt cx="466800" cy="5143500"/>
            </a:xfrm>
          </p:grpSpPr>
          <p:sp>
            <p:nvSpPr>
              <p:cNvPr id="1304" name="Google Shape;1304;p24"/>
              <p:cNvSpPr/>
              <p:nvPr/>
            </p:nvSpPr>
            <p:spPr>
              <a:xfrm rot="10800000" flipH="1">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4"/>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4"/>
              <p:cNvSpPr/>
              <p:nvPr/>
            </p:nvSpPr>
            <p:spPr>
              <a:xfrm rot="10800000" flipH="1">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4"/>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4"/>
              <p:cNvSpPr/>
              <p:nvPr/>
            </p:nvSpPr>
            <p:spPr>
              <a:xfrm rot="10800000" flipH="1">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4"/>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4"/>
              <p:cNvSpPr/>
              <p:nvPr/>
            </p:nvSpPr>
            <p:spPr>
              <a:xfrm rot="10800000" flipH="1">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4"/>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4"/>
              <p:cNvSpPr/>
              <p:nvPr/>
            </p:nvSpPr>
            <p:spPr>
              <a:xfrm rot="10800000" flipH="1">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313"/>
        <p:cNvGrpSpPr/>
        <p:nvPr/>
      </p:nvGrpSpPr>
      <p:grpSpPr>
        <a:xfrm>
          <a:off x="0" y="0"/>
          <a:ext cx="0" cy="0"/>
          <a:chOff x="0" y="0"/>
          <a:chExt cx="0" cy="0"/>
        </a:xfrm>
      </p:grpSpPr>
      <p:grpSp>
        <p:nvGrpSpPr>
          <p:cNvPr id="1314" name="Google Shape;1314;p25"/>
          <p:cNvGrpSpPr/>
          <p:nvPr/>
        </p:nvGrpSpPr>
        <p:grpSpPr>
          <a:xfrm>
            <a:off x="-94" y="1100"/>
            <a:ext cx="9144094" cy="570400"/>
            <a:chOff x="-94" y="1100"/>
            <a:chExt cx="9144094" cy="570400"/>
          </a:xfrm>
        </p:grpSpPr>
        <p:grpSp>
          <p:nvGrpSpPr>
            <p:cNvPr id="1315" name="Google Shape;1315;p25"/>
            <p:cNvGrpSpPr/>
            <p:nvPr/>
          </p:nvGrpSpPr>
          <p:grpSpPr>
            <a:xfrm>
              <a:off x="300" y="1100"/>
              <a:ext cx="9143700" cy="570400"/>
              <a:chOff x="300" y="1100"/>
              <a:chExt cx="9143700" cy="570400"/>
            </a:xfrm>
          </p:grpSpPr>
          <p:sp>
            <p:nvSpPr>
              <p:cNvPr id="1316" name="Google Shape;1316;p25"/>
              <p:cNvSpPr/>
              <p:nvPr/>
            </p:nvSpPr>
            <p:spPr>
              <a:xfrm flipH="1">
                <a:off x="300" y="503400"/>
                <a:ext cx="9143700" cy="68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7" name="Google Shape;1317;p25"/>
              <p:cNvGrpSpPr/>
              <p:nvPr/>
            </p:nvGrpSpPr>
            <p:grpSpPr>
              <a:xfrm flipH="1">
                <a:off x="449825" y="1100"/>
                <a:ext cx="8244106" cy="515409"/>
                <a:chOff x="720050" y="0"/>
                <a:chExt cx="7704052" cy="481646"/>
              </a:xfrm>
            </p:grpSpPr>
            <p:sp>
              <p:nvSpPr>
                <p:cNvPr id="1318" name="Google Shape;1318;p25"/>
                <p:cNvSpPr/>
                <p:nvPr/>
              </p:nvSpPr>
              <p:spPr>
                <a:xfrm>
                  <a:off x="720050"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5"/>
                <p:cNvSpPr/>
                <p:nvPr/>
              </p:nvSpPr>
              <p:spPr>
                <a:xfrm>
                  <a:off x="960793"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5"/>
                <p:cNvSpPr/>
                <p:nvPr/>
              </p:nvSpPr>
              <p:spPr>
                <a:xfrm>
                  <a:off x="120153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5"/>
                <p:cNvSpPr/>
                <p:nvPr/>
              </p:nvSpPr>
              <p:spPr>
                <a:xfrm>
                  <a:off x="1442280"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5"/>
                <p:cNvSpPr/>
                <p:nvPr/>
              </p:nvSpPr>
              <p:spPr>
                <a:xfrm>
                  <a:off x="168302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5"/>
                <p:cNvSpPr/>
                <p:nvPr/>
              </p:nvSpPr>
              <p:spPr>
                <a:xfrm>
                  <a:off x="1923767"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5"/>
                <p:cNvSpPr/>
                <p:nvPr/>
              </p:nvSpPr>
              <p:spPr>
                <a:xfrm>
                  <a:off x="216451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5"/>
                <p:cNvSpPr/>
                <p:nvPr/>
              </p:nvSpPr>
              <p:spPr>
                <a:xfrm>
                  <a:off x="2405254"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5"/>
                <p:cNvSpPr/>
                <p:nvPr/>
              </p:nvSpPr>
              <p:spPr>
                <a:xfrm>
                  <a:off x="264599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5"/>
                <p:cNvSpPr/>
                <p:nvPr/>
              </p:nvSpPr>
              <p:spPr>
                <a:xfrm>
                  <a:off x="2886741"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5"/>
                <p:cNvSpPr/>
                <p:nvPr/>
              </p:nvSpPr>
              <p:spPr>
                <a:xfrm>
                  <a:off x="312748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5"/>
                <p:cNvSpPr/>
                <p:nvPr/>
              </p:nvSpPr>
              <p:spPr>
                <a:xfrm>
                  <a:off x="336822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5"/>
                <p:cNvSpPr/>
                <p:nvPr/>
              </p:nvSpPr>
              <p:spPr>
                <a:xfrm>
                  <a:off x="360897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5"/>
                <p:cNvSpPr/>
                <p:nvPr/>
              </p:nvSpPr>
              <p:spPr>
                <a:xfrm>
                  <a:off x="3849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5"/>
                <p:cNvSpPr/>
                <p:nvPr/>
              </p:nvSpPr>
              <p:spPr>
                <a:xfrm>
                  <a:off x="4090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5"/>
                <p:cNvSpPr/>
                <p:nvPr/>
              </p:nvSpPr>
              <p:spPr>
                <a:xfrm>
                  <a:off x="720050"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5"/>
                <p:cNvSpPr/>
                <p:nvPr/>
              </p:nvSpPr>
              <p:spPr>
                <a:xfrm>
                  <a:off x="960793"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5"/>
                <p:cNvSpPr/>
                <p:nvPr/>
              </p:nvSpPr>
              <p:spPr>
                <a:xfrm>
                  <a:off x="120153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5"/>
                <p:cNvSpPr/>
                <p:nvPr/>
              </p:nvSpPr>
              <p:spPr>
                <a:xfrm>
                  <a:off x="1442280"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5"/>
                <p:cNvSpPr/>
                <p:nvPr/>
              </p:nvSpPr>
              <p:spPr>
                <a:xfrm>
                  <a:off x="168302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5"/>
                <p:cNvSpPr/>
                <p:nvPr/>
              </p:nvSpPr>
              <p:spPr>
                <a:xfrm>
                  <a:off x="1923767"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5"/>
                <p:cNvSpPr/>
                <p:nvPr/>
              </p:nvSpPr>
              <p:spPr>
                <a:xfrm>
                  <a:off x="216451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5"/>
                <p:cNvSpPr/>
                <p:nvPr/>
              </p:nvSpPr>
              <p:spPr>
                <a:xfrm>
                  <a:off x="2405254"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5"/>
                <p:cNvSpPr/>
                <p:nvPr/>
              </p:nvSpPr>
              <p:spPr>
                <a:xfrm>
                  <a:off x="264599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5"/>
                <p:cNvSpPr/>
                <p:nvPr/>
              </p:nvSpPr>
              <p:spPr>
                <a:xfrm>
                  <a:off x="2886741"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5"/>
                <p:cNvSpPr/>
                <p:nvPr/>
              </p:nvSpPr>
              <p:spPr>
                <a:xfrm>
                  <a:off x="312748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5"/>
                <p:cNvSpPr/>
                <p:nvPr/>
              </p:nvSpPr>
              <p:spPr>
                <a:xfrm>
                  <a:off x="336822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5"/>
                <p:cNvSpPr/>
                <p:nvPr/>
              </p:nvSpPr>
              <p:spPr>
                <a:xfrm>
                  <a:off x="360897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5"/>
                <p:cNvSpPr/>
                <p:nvPr/>
              </p:nvSpPr>
              <p:spPr>
                <a:xfrm>
                  <a:off x="3849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5"/>
                <p:cNvSpPr/>
                <p:nvPr/>
              </p:nvSpPr>
              <p:spPr>
                <a:xfrm>
                  <a:off x="4090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5"/>
                <p:cNvSpPr/>
                <p:nvPr/>
              </p:nvSpPr>
              <p:spPr>
                <a:xfrm>
                  <a:off x="433130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5"/>
                <p:cNvSpPr/>
                <p:nvPr/>
              </p:nvSpPr>
              <p:spPr>
                <a:xfrm>
                  <a:off x="457205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5"/>
                <p:cNvSpPr/>
                <p:nvPr/>
              </p:nvSpPr>
              <p:spPr>
                <a:xfrm>
                  <a:off x="481279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5"/>
                <p:cNvSpPr/>
                <p:nvPr/>
              </p:nvSpPr>
              <p:spPr>
                <a:xfrm>
                  <a:off x="505353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5"/>
                <p:cNvSpPr/>
                <p:nvPr/>
              </p:nvSpPr>
              <p:spPr>
                <a:xfrm>
                  <a:off x="529428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5"/>
                <p:cNvSpPr/>
                <p:nvPr/>
              </p:nvSpPr>
              <p:spPr>
                <a:xfrm>
                  <a:off x="5535025"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5"/>
                <p:cNvSpPr/>
                <p:nvPr/>
              </p:nvSpPr>
              <p:spPr>
                <a:xfrm>
                  <a:off x="577576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5"/>
                <p:cNvSpPr/>
                <p:nvPr/>
              </p:nvSpPr>
              <p:spPr>
                <a:xfrm>
                  <a:off x="6016512"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5"/>
                <p:cNvSpPr/>
                <p:nvPr/>
              </p:nvSpPr>
              <p:spPr>
                <a:xfrm>
                  <a:off x="625725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5"/>
                <p:cNvSpPr/>
                <p:nvPr/>
              </p:nvSpPr>
              <p:spPr>
                <a:xfrm>
                  <a:off x="6497999"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5"/>
                <p:cNvSpPr/>
                <p:nvPr/>
              </p:nvSpPr>
              <p:spPr>
                <a:xfrm>
                  <a:off x="673874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5"/>
                <p:cNvSpPr/>
                <p:nvPr/>
              </p:nvSpPr>
              <p:spPr>
                <a:xfrm>
                  <a:off x="6979486"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5"/>
                <p:cNvSpPr/>
                <p:nvPr/>
              </p:nvSpPr>
              <p:spPr>
                <a:xfrm>
                  <a:off x="722022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5"/>
                <p:cNvSpPr/>
                <p:nvPr/>
              </p:nvSpPr>
              <p:spPr>
                <a:xfrm>
                  <a:off x="7460973"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5"/>
                <p:cNvSpPr/>
                <p:nvPr/>
              </p:nvSpPr>
              <p:spPr>
                <a:xfrm>
                  <a:off x="433130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5"/>
                <p:cNvSpPr/>
                <p:nvPr/>
              </p:nvSpPr>
              <p:spPr>
                <a:xfrm>
                  <a:off x="457205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5"/>
                <p:cNvSpPr/>
                <p:nvPr/>
              </p:nvSpPr>
              <p:spPr>
                <a:xfrm>
                  <a:off x="481279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5"/>
                <p:cNvSpPr/>
                <p:nvPr/>
              </p:nvSpPr>
              <p:spPr>
                <a:xfrm>
                  <a:off x="505353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5"/>
                <p:cNvSpPr/>
                <p:nvPr/>
              </p:nvSpPr>
              <p:spPr>
                <a:xfrm>
                  <a:off x="529428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5"/>
                <p:cNvSpPr/>
                <p:nvPr/>
              </p:nvSpPr>
              <p:spPr>
                <a:xfrm>
                  <a:off x="5535025"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5"/>
                <p:cNvSpPr/>
                <p:nvPr/>
              </p:nvSpPr>
              <p:spPr>
                <a:xfrm>
                  <a:off x="577576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5"/>
                <p:cNvSpPr/>
                <p:nvPr/>
              </p:nvSpPr>
              <p:spPr>
                <a:xfrm>
                  <a:off x="6016512"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5"/>
                <p:cNvSpPr/>
                <p:nvPr/>
              </p:nvSpPr>
              <p:spPr>
                <a:xfrm>
                  <a:off x="625725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5"/>
                <p:cNvSpPr/>
                <p:nvPr/>
              </p:nvSpPr>
              <p:spPr>
                <a:xfrm>
                  <a:off x="6497999"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5"/>
                <p:cNvSpPr/>
                <p:nvPr/>
              </p:nvSpPr>
              <p:spPr>
                <a:xfrm>
                  <a:off x="673874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5"/>
                <p:cNvSpPr/>
                <p:nvPr/>
              </p:nvSpPr>
              <p:spPr>
                <a:xfrm>
                  <a:off x="6979486"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5"/>
                <p:cNvSpPr/>
                <p:nvPr/>
              </p:nvSpPr>
              <p:spPr>
                <a:xfrm>
                  <a:off x="722022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5"/>
                <p:cNvSpPr/>
                <p:nvPr/>
              </p:nvSpPr>
              <p:spPr>
                <a:xfrm>
                  <a:off x="7460973"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5"/>
                <p:cNvSpPr/>
                <p:nvPr/>
              </p:nvSpPr>
              <p:spPr>
                <a:xfrm>
                  <a:off x="7701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5"/>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5"/>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5"/>
                <p:cNvSpPr/>
                <p:nvPr/>
              </p:nvSpPr>
              <p:spPr>
                <a:xfrm>
                  <a:off x="7701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5"/>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5"/>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82" name="Google Shape;1382;p25"/>
            <p:cNvGrpSpPr/>
            <p:nvPr/>
          </p:nvGrpSpPr>
          <p:grpSpPr>
            <a:xfrm flipH="1">
              <a:off x="-94" y="1100"/>
              <a:ext cx="449926" cy="515409"/>
              <a:chOff x="7942458" y="0"/>
              <a:chExt cx="420452" cy="481646"/>
            </a:xfrm>
          </p:grpSpPr>
          <p:sp>
            <p:nvSpPr>
              <p:cNvPr id="1383" name="Google Shape;1383;p25"/>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5"/>
              <p:cNvSpPr/>
              <p:nvPr/>
            </p:nvSpPr>
            <p:spPr>
              <a:xfrm>
                <a:off x="8183210" y="0"/>
                <a:ext cx="1797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5"/>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5"/>
              <p:cNvSpPr/>
              <p:nvPr/>
            </p:nvSpPr>
            <p:spPr>
              <a:xfrm>
                <a:off x="8183210" y="240741"/>
                <a:ext cx="1797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 name="Google Shape;1387;p25"/>
            <p:cNvGrpSpPr/>
            <p:nvPr/>
          </p:nvGrpSpPr>
          <p:grpSpPr>
            <a:xfrm flipH="1">
              <a:off x="8693950" y="1100"/>
              <a:ext cx="449923" cy="515409"/>
              <a:chOff x="8003652" y="0"/>
              <a:chExt cx="420450" cy="481646"/>
            </a:xfrm>
          </p:grpSpPr>
          <p:sp>
            <p:nvSpPr>
              <p:cNvPr id="1388" name="Google Shape;1388;p25"/>
              <p:cNvSpPr/>
              <p:nvPr/>
            </p:nvSpPr>
            <p:spPr>
              <a:xfrm>
                <a:off x="8003652" y="0"/>
                <a:ext cx="1797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5"/>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5"/>
              <p:cNvSpPr/>
              <p:nvPr/>
            </p:nvSpPr>
            <p:spPr>
              <a:xfrm>
                <a:off x="8003652" y="240741"/>
                <a:ext cx="1797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5"/>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395"/>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396"/>
        <p:cNvGrpSpPr/>
        <p:nvPr/>
      </p:nvGrpSpPr>
      <p:grpSpPr>
        <a:xfrm>
          <a:off x="0" y="0"/>
          <a:ext cx="0" cy="0"/>
          <a:chOff x="0" y="0"/>
          <a:chExt cx="0" cy="0"/>
        </a:xfrm>
      </p:grpSpPr>
      <p:sp>
        <p:nvSpPr>
          <p:cNvPr id="1397" name="Google Shape;1397;p28"/>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401"/>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402"/>
        <p:cNvGrpSpPr/>
        <p:nvPr/>
      </p:nvGrpSpPr>
      <p:grpSpPr>
        <a:xfrm>
          <a:off x="0" y="0"/>
          <a:ext cx="0" cy="0"/>
          <a:chOff x="0" y="0"/>
          <a:chExt cx="0" cy="0"/>
        </a:xfrm>
      </p:grpSpPr>
      <p:sp>
        <p:nvSpPr>
          <p:cNvPr id="1403" name="Google Shape;1403;p31"/>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1"/>
        <p:cNvGrpSpPr/>
        <p:nvPr/>
      </p:nvGrpSpPr>
      <p:grpSpPr>
        <a:xfrm>
          <a:off x="0" y="0"/>
          <a:ext cx="0" cy="0"/>
          <a:chOff x="0" y="0"/>
          <a:chExt cx="0" cy="0"/>
        </a:xfrm>
      </p:grpSpPr>
      <p:sp>
        <p:nvSpPr>
          <p:cNvPr id="192" name="Google Shape;192;p4"/>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3" name="Google Shape;193;p4"/>
          <p:cNvSpPr txBox="1">
            <a:spLocks noGrp="1"/>
          </p:cNvSpPr>
          <p:nvPr>
            <p:ph type="body" idx="1"/>
          </p:nvPr>
        </p:nvSpPr>
        <p:spPr>
          <a:xfrm>
            <a:off x="720000" y="1152475"/>
            <a:ext cx="3859500" cy="34164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grpSp>
        <p:nvGrpSpPr>
          <p:cNvPr id="194" name="Google Shape;194;p4"/>
          <p:cNvGrpSpPr/>
          <p:nvPr/>
        </p:nvGrpSpPr>
        <p:grpSpPr>
          <a:xfrm>
            <a:off x="-16750" y="0"/>
            <a:ext cx="9177500" cy="5143500"/>
            <a:chOff x="-16750" y="0"/>
            <a:chExt cx="9177500" cy="5143500"/>
          </a:xfrm>
        </p:grpSpPr>
        <p:grpSp>
          <p:nvGrpSpPr>
            <p:cNvPr id="195" name="Google Shape;195;p4"/>
            <p:cNvGrpSpPr/>
            <p:nvPr/>
          </p:nvGrpSpPr>
          <p:grpSpPr>
            <a:xfrm rot="10800000" flipH="1">
              <a:off x="8693950" y="0"/>
              <a:ext cx="466800" cy="5143500"/>
              <a:chOff x="-16750" y="0"/>
              <a:chExt cx="466800" cy="5143500"/>
            </a:xfrm>
          </p:grpSpPr>
          <p:sp>
            <p:nvSpPr>
              <p:cNvPr id="196" name="Google Shape;196;p4"/>
              <p:cNvSpPr/>
              <p:nvPr/>
            </p:nvSpPr>
            <p:spPr>
              <a:xfrm>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205;p4"/>
            <p:cNvGrpSpPr/>
            <p:nvPr/>
          </p:nvGrpSpPr>
          <p:grpSpPr>
            <a:xfrm>
              <a:off x="-16750" y="0"/>
              <a:ext cx="466800" cy="5143500"/>
              <a:chOff x="-16750" y="0"/>
              <a:chExt cx="466800" cy="5143500"/>
            </a:xfrm>
          </p:grpSpPr>
          <p:sp>
            <p:nvSpPr>
              <p:cNvPr id="206" name="Google Shape;206;p4"/>
              <p:cNvSpPr/>
              <p:nvPr/>
            </p:nvSpPr>
            <p:spPr>
              <a:xfrm rot="10800000" flipH="1">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rot="10800000" flipH="1">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4"/>
              <p:cNvSpPr/>
              <p:nvPr/>
            </p:nvSpPr>
            <p:spPr>
              <a:xfrm rot="10800000" flipH="1">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4"/>
              <p:cNvSpPr/>
              <p:nvPr/>
            </p:nvSpPr>
            <p:spPr>
              <a:xfrm rot="10800000" flipH="1">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
              <p:cNvSpPr/>
              <p:nvPr/>
            </p:nvSpPr>
            <p:spPr>
              <a:xfrm rot="10800000" flipH="1">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5"/>
        <p:cNvGrpSpPr/>
        <p:nvPr/>
      </p:nvGrpSpPr>
      <p:grpSpPr>
        <a:xfrm>
          <a:off x="0" y="0"/>
          <a:ext cx="0" cy="0"/>
          <a:chOff x="0" y="0"/>
          <a:chExt cx="0" cy="0"/>
        </a:xfrm>
      </p:grpSpPr>
      <p:sp>
        <p:nvSpPr>
          <p:cNvPr id="216" name="Google Shape;216;p5"/>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7" name="Google Shape;217;p5"/>
          <p:cNvSpPr txBox="1">
            <a:spLocks noGrp="1"/>
          </p:cNvSpPr>
          <p:nvPr>
            <p:ph type="title" idx="2"/>
          </p:nvPr>
        </p:nvSpPr>
        <p:spPr>
          <a:xfrm>
            <a:off x="1604525" y="2680700"/>
            <a:ext cx="2566800" cy="34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atin typeface="Krona One"/>
                <a:ea typeface="Krona One"/>
                <a:cs typeface="Krona One"/>
                <a:sym typeface="Krona 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218" name="Google Shape;218;p5"/>
          <p:cNvSpPr txBox="1">
            <a:spLocks noGrp="1"/>
          </p:cNvSpPr>
          <p:nvPr>
            <p:ph type="subTitle" idx="1"/>
          </p:nvPr>
        </p:nvSpPr>
        <p:spPr>
          <a:xfrm>
            <a:off x="1604525" y="3100200"/>
            <a:ext cx="2566800" cy="85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19" name="Google Shape;219;p5"/>
          <p:cNvSpPr txBox="1">
            <a:spLocks noGrp="1"/>
          </p:cNvSpPr>
          <p:nvPr>
            <p:ph type="title" idx="3"/>
          </p:nvPr>
        </p:nvSpPr>
        <p:spPr>
          <a:xfrm>
            <a:off x="4972725" y="2680700"/>
            <a:ext cx="2566800" cy="34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atin typeface="Krona One"/>
                <a:ea typeface="Krona One"/>
                <a:cs typeface="Krona One"/>
                <a:sym typeface="Krona 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220" name="Google Shape;220;p5"/>
          <p:cNvSpPr txBox="1">
            <a:spLocks noGrp="1"/>
          </p:cNvSpPr>
          <p:nvPr>
            <p:ph type="subTitle" idx="4"/>
          </p:nvPr>
        </p:nvSpPr>
        <p:spPr>
          <a:xfrm>
            <a:off x="4972725" y="3100200"/>
            <a:ext cx="2566800" cy="85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grpSp>
        <p:nvGrpSpPr>
          <p:cNvPr id="221" name="Google Shape;221;p5"/>
          <p:cNvGrpSpPr/>
          <p:nvPr/>
        </p:nvGrpSpPr>
        <p:grpSpPr>
          <a:xfrm>
            <a:off x="-16750" y="0"/>
            <a:ext cx="9177500" cy="5143500"/>
            <a:chOff x="-16750" y="0"/>
            <a:chExt cx="9177500" cy="5143500"/>
          </a:xfrm>
        </p:grpSpPr>
        <p:grpSp>
          <p:nvGrpSpPr>
            <p:cNvPr id="222" name="Google Shape;222;p5"/>
            <p:cNvGrpSpPr/>
            <p:nvPr/>
          </p:nvGrpSpPr>
          <p:grpSpPr>
            <a:xfrm rot="10800000" flipH="1">
              <a:off x="8693950" y="0"/>
              <a:ext cx="466800" cy="5143500"/>
              <a:chOff x="-16750" y="0"/>
              <a:chExt cx="466800" cy="5143500"/>
            </a:xfrm>
          </p:grpSpPr>
          <p:sp>
            <p:nvSpPr>
              <p:cNvPr id="223" name="Google Shape;223;p5"/>
              <p:cNvSpPr/>
              <p:nvPr/>
            </p:nvSpPr>
            <p:spPr>
              <a:xfrm>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232;p5"/>
            <p:cNvGrpSpPr/>
            <p:nvPr/>
          </p:nvGrpSpPr>
          <p:grpSpPr>
            <a:xfrm>
              <a:off x="-16750" y="0"/>
              <a:ext cx="466800" cy="5143500"/>
              <a:chOff x="-16750" y="0"/>
              <a:chExt cx="466800" cy="5143500"/>
            </a:xfrm>
          </p:grpSpPr>
          <p:sp>
            <p:nvSpPr>
              <p:cNvPr id="233" name="Google Shape;233;p5"/>
              <p:cNvSpPr/>
              <p:nvPr/>
            </p:nvSpPr>
            <p:spPr>
              <a:xfrm rot="10800000" flipH="1">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rot="10800000" flipH="1">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rot="10800000" flipH="1">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rot="10800000" flipH="1">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rot="10800000" flipH="1">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2"/>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74E0EB73-D4CA-8249-84E8-EC2D3C4847EA}"/>
              </a:ext>
            </a:extLst>
          </p:cNvPr>
          <p:cNvGraphicFramePr>
            <a:graphicFrameLocks noChangeAspect="1"/>
          </p:cNvGraphicFramePr>
          <p:nvPr userDrawn="1">
            <p:custDataLst>
              <p:tags r:id="rId1"/>
            </p:custDataLst>
            <p:extLst>
              <p:ext uri="{D42A27DB-BD31-4B8C-83A1-F6EECF244321}">
                <p14:modId xmlns:p14="http://schemas.microsoft.com/office/powerpoint/2010/main" val="25014010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0" imgH="403" progId="TCLayout.ActiveDocument.1">
                  <p:embed/>
                </p:oleObj>
              </mc:Choice>
              <mc:Fallback>
                <p:oleObj name="think-cell Slide" r:id="rId3" imgW="410" imgH="403" progId="TCLayout.ActiveDocument.1">
                  <p:embed/>
                  <p:pic>
                    <p:nvPicPr>
                      <p:cNvPr id="2" name="think-cell data - do not delete" hidden="1">
                        <a:extLst>
                          <a:ext uri="{FF2B5EF4-FFF2-40B4-BE49-F238E27FC236}">
                            <a16:creationId xmlns:a16="http://schemas.microsoft.com/office/drawing/2014/main" id="{74E0EB73-D4CA-8249-84E8-EC2D3C4847E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43" name="Google Shape;243;p6"/>
          <p:cNvSpPr txBox="1">
            <a:spLocks noGrp="1"/>
          </p:cNvSpPr>
          <p:nvPr>
            <p:ph type="title"/>
          </p:nvPr>
        </p:nvSpPr>
        <p:spPr>
          <a:xfrm>
            <a:off x="611592" y="346751"/>
            <a:ext cx="77040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sz="2000">
                <a:latin typeface="+mj-lt"/>
                <a:ea typeface="Krona One"/>
                <a:cs typeface="Krona One"/>
                <a:sym typeface="Krona 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grpSp>
        <p:nvGrpSpPr>
          <p:cNvPr id="244" name="Google Shape;244;p6"/>
          <p:cNvGrpSpPr/>
          <p:nvPr userDrawn="1"/>
        </p:nvGrpSpPr>
        <p:grpSpPr>
          <a:xfrm>
            <a:off x="-16750" y="-4764"/>
            <a:ext cx="9177500" cy="5148263"/>
            <a:chOff x="-16750" y="-4764"/>
            <a:chExt cx="9177500" cy="5148263"/>
          </a:xfrm>
        </p:grpSpPr>
        <p:grpSp>
          <p:nvGrpSpPr>
            <p:cNvPr id="245" name="Google Shape;245;p6"/>
            <p:cNvGrpSpPr/>
            <p:nvPr/>
          </p:nvGrpSpPr>
          <p:grpSpPr>
            <a:xfrm rot="10800000" flipH="1">
              <a:off x="8693950" y="-4763"/>
              <a:ext cx="466800" cy="5148262"/>
              <a:chOff x="-16750" y="1"/>
              <a:chExt cx="466800" cy="5148262"/>
            </a:xfrm>
          </p:grpSpPr>
          <p:sp>
            <p:nvSpPr>
              <p:cNvPr id="247" name="Google Shape;247;p6"/>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6"/>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6"/>
              <p:cNvSpPr/>
              <p:nvPr/>
            </p:nvSpPr>
            <p:spPr>
              <a:xfrm>
                <a:off x="192814" y="4576763"/>
                <a:ext cx="245350" cy="571500"/>
              </a:xfrm>
              <a:prstGeom prst="rect">
                <a:avLst/>
              </a:pr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46;p6">
                <a:extLst>
                  <a:ext uri="{FF2B5EF4-FFF2-40B4-BE49-F238E27FC236}">
                    <a16:creationId xmlns:a16="http://schemas.microsoft.com/office/drawing/2014/main" id="{8A0E0A33-F9C8-7B33-CA92-77AB03200BD2}"/>
                  </a:ext>
                </a:extLst>
              </p:cNvPr>
              <p:cNvSpPr/>
              <p:nvPr userDrawn="1"/>
            </p:nvSpPr>
            <p:spPr>
              <a:xfrm>
                <a:off x="192814" y="1"/>
                <a:ext cx="245350" cy="571500"/>
              </a:xfrm>
              <a:prstGeom prst="rect">
                <a:avLst/>
              </a:pr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48;p6">
                <a:extLst>
                  <a:ext uri="{FF2B5EF4-FFF2-40B4-BE49-F238E27FC236}">
                    <a16:creationId xmlns:a16="http://schemas.microsoft.com/office/drawing/2014/main" id="{28A33E81-5FB9-E93C-A2A2-A367AD05ACB7}"/>
                  </a:ext>
                </a:extLst>
              </p:cNvPr>
              <p:cNvSpPr/>
              <p:nvPr userDrawn="1"/>
            </p:nvSpPr>
            <p:spPr>
              <a:xfrm>
                <a:off x="192814" y="1143001"/>
                <a:ext cx="245350" cy="571500"/>
              </a:xfrm>
              <a:prstGeom prst="rect">
                <a:avLst/>
              </a:pr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50;p6">
                <a:extLst>
                  <a:ext uri="{FF2B5EF4-FFF2-40B4-BE49-F238E27FC236}">
                    <a16:creationId xmlns:a16="http://schemas.microsoft.com/office/drawing/2014/main" id="{9B123ADC-AFDA-CA8C-55F0-2D686907E8FA}"/>
                  </a:ext>
                </a:extLst>
              </p:cNvPr>
              <p:cNvSpPr/>
              <p:nvPr userDrawn="1"/>
            </p:nvSpPr>
            <p:spPr>
              <a:xfrm>
                <a:off x="192814" y="2286001"/>
                <a:ext cx="245350" cy="571500"/>
              </a:xfrm>
              <a:prstGeom prst="rect">
                <a:avLst/>
              </a:pr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2;p6">
                <a:extLst>
                  <a:ext uri="{FF2B5EF4-FFF2-40B4-BE49-F238E27FC236}">
                    <a16:creationId xmlns:a16="http://schemas.microsoft.com/office/drawing/2014/main" id="{15AF7BBF-3EBF-38D7-8A92-F3FBEF06A444}"/>
                  </a:ext>
                </a:extLst>
              </p:cNvPr>
              <p:cNvSpPr/>
              <p:nvPr userDrawn="1"/>
            </p:nvSpPr>
            <p:spPr>
              <a:xfrm>
                <a:off x="192814" y="3429001"/>
                <a:ext cx="245350" cy="571500"/>
              </a:xfrm>
              <a:prstGeom prst="rect">
                <a:avLst/>
              </a:pr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6"/>
            <p:cNvGrpSpPr/>
            <p:nvPr/>
          </p:nvGrpSpPr>
          <p:grpSpPr>
            <a:xfrm>
              <a:off x="-16750" y="-4764"/>
              <a:ext cx="466800" cy="5148263"/>
              <a:chOff x="-16750" y="-4764"/>
              <a:chExt cx="466800" cy="5148263"/>
            </a:xfrm>
          </p:grpSpPr>
          <p:sp>
            <p:nvSpPr>
              <p:cNvPr id="257" name="Google Shape;257;p6"/>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6"/>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6"/>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6;p6">
                <a:extLst>
                  <a:ext uri="{FF2B5EF4-FFF2-40B4-BE49-F238E27FC236}">
                    <a16:creationId xmlns:a16="http://schemas.microsoft.com/office/drawing/2014/main" id="{799C122B-C29D-3AA2-F6AD-35AE17AD27CF}"/>
                  </a:ext>
                </a:extLst>
              </p:cNvPr>
              <p:cNvSpPr/>
              <p:nvPr userDrawn="1"/>
            </p:nvSpPr>
            <p:spPr>
              <a:xfrm rot="10800000" flipH="1">
                <a:off x="-16749" y="4571999"/>
                <a:ext cx="245350" cy="571500"/>
              </a:xfrm>
              <a:prstGeom prst="rect">
                <a:avLst/>
              </a:pr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8;p6">
                <a:extLst>
                  <a:ext uri="{FF2B5EF4-FFF2-40B4-BE49-F238E27FC236}">
                    <a16:creationId xmlns:a16="http://schemas.microsoft.com/office/drawing/2014/main" id="{AB6E6D1B-DB88-EC65-6CC9-AA015E136D24}"/>
                  </a:ext>
                </a:extLst>
              </p:cNvPr>
              <p:cNvSpPr/>
              <p:nvPr userDrawn="1"/>
            </p:nvSpPr>
            <p:spPr>
              <a:xfrm rot="10800000" flipH="1">
                <a:off x="-16749" y="3428999"/>
                <a:ext cx="245350" cy="571500"/>
              </a:xfrm>
              <a:prstGeom prst="rect">
                <a:avLst/>
              </a:pr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0;p6">
                <a:extLst>
                  <a:ext uri="{FF2B5EF4-FFF2-40B4-BE49-F238E27FC236}">
                    <a16:creationId xmlns:a16="http://schemas.microsoft.com/office/drawing/2014/main" id="{5EEA4A62-B3B2-35FD-4710-F5625C1B41A3}"/>
                  </a:ext>
                </a:extLst>
              </p:cNvPr>
              <p:cNvSpPr/>
              <p:nvPr userDrawn="1"/>
            </p:nvSpPr>
            <p:spPr>
              <a:xfrm rot="10800000" flipH="1">
                <a:off x="-16749" y="2285999"/>
                <a:ext cx="245350" cy="571500"/>
              </a:xfrm>
              <a:prstGeom prst="rect">
                <a:avLst/>
              </a:pr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2;p6">
                <a:extLst>
                  <a:ext uri="{FF2B5EF4-FFF2-40B4-BE49-F238E27FC236}">
                    <a16:creationId xmlns:a16="http://schemas.microsoft.com/office/drawing/2014/main" id="{D16AEB41-C2F1-04BC-CCEB-4EE016B68528}"/>
                  </a:ext>
                </a:extLst>
              </p:cNvPr>
              <p:cNvSpPr/>
              <p:nvPr userDrawn="1"/>
            </p:nvSpPr>
            <p:spPr>
              <a:xfrm rot="10800000" flipH="1">
                <a:off x="-16749" y="1142999"/>
                <a:ext cx="245350" cy="571500"/>
              </a:xfrm>
              <a:prstGeom prst="rect">
                <a:avLst/>
              </a:pr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4;p6">
                <a:extLst>
                  <a:ext uri="{FF2B5EF4-FFF2-40B4-BE49-F238E27FC236}">
                    <a16:creationId xmlns:a16="http://schemas.microsoft.com/office/drawing/2014/main" id="{BE9728C4-6AD9-D806-DB37-32F39C7BA382}"/>
                  </a:ext>
                </a:extLst>
              </p:cNvPr>
              <p:cNvSpPr/>
              <p:nvPr userDrawn="1"/>
            </p:nvSpPr>
            <p:spPr>
              <a:xfrm rot="10800000" flipH="1">
                <a:off x="-16749" y="-4764"/>
                <a:ext cx="245350" cy="571500"/>
              </a:xfrm>
              <a:prstGeom prst="rect">
                <a:avLst/>
              </a:pr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5"/>
        <p:cNvGrpSpPr/>
        <p:nvPr/>
      </p:nvGrpSpPr>
      <p:grpSpPr>
        <a:xfrm>
          <a:off x="0" y="0"/>
          <a:ext cx="0" cy="0"/>
          <a:chOff x="0" y="0"/>
          <a:chExt cx="0" cy="0"/>
        </a:xfrm>
      </p:grpSpPr>
      <p:sp>
        <p:nvSpPr>
          <p:cNvPr id="266" name="Google Shape;266;p7"/>
          <p:cNvSpPr txBox="1">
            <a:spLocks noGrp="1"/>
          </p:cNvSpPr>
          <p:nvPr>
            <p:ph type="body" idx="1"/>
          </p:nvPr>
        </p:nvSpPr>
        <p:spPr>
          <a:xfrm>
            <a:off x="720000" y="1834750"/>
            <a:ext cx="4353000" cy="2221200"/>
          </a:xfrm>
          <a:prstGeom prst="rect">
            <a:avLst/>
          </a:prstGeom>
        </p:spPr>
        <p:txBody>
          <a:bodyPr spcFirstLastPara="1" wrap="square" lIns="91425" tIns="91425" rIns="91425" bIns="91425" anchor="ctr" anchorCtr="0">
            <a:noAutofit/>
          </a:bodyPr>
          <a:lstStyle>
            <a:lvl1pPr marL="457200" lvl="0" indent="-317500">
              <a:lnSpc>
                <a:spcPct val="100000"/>
              </a:lnSpc>
              <a:spcBef>
                <a:spcPts val="0"/>
              </a:spcBef>
              <a:spcAft>
                <a:spcPts val="0"/>
              </a:spcAft>
              <a:buClr>
                <a:srgbClr val="595959"/>
              </a:buClr>
              <a:buSzPts val="1400"/>
              <a:buFont typeface="Anaheim"/>
              <a:buChar char="●"/>
              <a:defRPr/>
            </a:lvl1pPr>
            <a:lvl2pPr marL="914400" lvl="1" indent="-317500">
              <a:spcBef>
                <a:spcPts val="0"/>
              </a:spcBef>
              <a:spcAft>
                <a:spcPts val="0"/>
              </a:spcAft>
              <a:buClr>
                <a:srgbClr val="595959"/>
              </a:buClr>
              <a:buSzPts val="1400"/>
              <a:buFont typeface="Anaheim"/>
              <a:buChar char="○"/>
              <a:defRPr sz="1200"/>
            </a:lvl2pPr>
            <a:lvl3pPr marL="1371600" lvl="2" indent="-317500">
              <a:spcBef>
                <a:spcPts val="0"/>
              </a:spcBef>
              <a:spcAft>
                <a:spcPts val="0"/>
              </a:spcAft>
              <a:buClr>
                <a:srgbClr val="595959"/>
              </a:buClr>
              <a:buSzPts val="1400"/>
              <a:buFont typeface="Anaheim"/>
              <a:buChar char="■"/>
              <a:defRPr sz="1200"/>
            </a:lvl3pPr>
            <a:lvl4pPr marL="1828800" lvl="3" indent="-317500">
              <a:spcBef>
                <a:spcPts val="0"/>
              </a:spcBef>
              <a:spcAft>
                <a:spcPts val="0"/>
              </a:spcAft>
              <a:buClr>
                <a:srgbClr val="595959"/>
              </a:buClr>
              <a:buSzPts val="1400"/>
              <a:buFont typeface="Anaheim"/>
              <a:buChar char="●"/>
              <a:defRPr sz="1200"/>
            </a:lvl4pPr>
            <a:lvl5pPr marL="2286000" lvl="4" indent="-317500">
              <a:spcBef>
                <a:spcPts val="0"/>
              </a:spcBef>
              <a:spcAft>
                <a:spcPts val="0"/>
              </a:spcAft>
              <a:buClr>
                <a:srgbClr val="595959"/>
              </a:buClr>
              <a:buSzPts val="1400"/>
              <a:buFont typeface="Anaheim"/>
              <a:buChar char="○"/>
              <a:defRPr sz="1200"/>
            </a:lvl5pPr>
            <a:lvl6pPr marL="2743200" lvl="5" indent="-317500">
              <a:spcBef>
                <a:spcPts val="0"/>
              </a:spcBef>
              <a:spcAft>
                <a:spcPts val="0"/>
              </a:spcAft>
              <a:buClr>
                <a:srgbClr val="595959"/>
              </a:buClr>
              <a:buSzPts val="1400"/>
              <a:buFont typeface="Anaheim"/>
              <a:buChar char="■"/>
              <a:defRPr sz="1200"/>
            </a:lvl6pPr>
            <a:lvl7pPr marL="3200400" lvl="6" indent="-317500">
              <a:spcBef>
                <a:spcPts val="0"/>
              </a:spcBef>
              <a:spcAft>
                <a:spcPts val="0"/>
              </a:spcAft>
              <a:buClr>
                <a:srgbClr val="595959"/>
              </a:buClr>
              <a:buSzPts val="1400"/>
              <a:buFont typeface="Anaheim"/>
              <a:buChar char="●"/>
              <a:defRPr sz="1200"/>
            </a:lvl7pPr>
            <a:lvl8pPr marL="3657600" lvl="7" indent="-317500">
              <a:spcBef>
                <a:spcPts val="0"/>
              </a:spcBef>
              <a:spcAft>
                <a:spcPts val="0"/>
              </a:spcAft>
              <a:buClr>
                <a:srgbClr val="595959"/>
              </a:buClr>
              <a:buSzPts val="1400"/>
              <a:buFont typeface="Anaheim"/>
              <a:buChar char="○"/>
              <a:defRPr sz="1200"/>
            </a:lvl8pPr>
            <a:lvl9pPr marL="4114800" lvl="8" indent="-317500">
              <a:spcBef>
                <a:spcPts val="0"/>
              </a:spcBef>
              <a:spcAft>
                <a:spcPts val="0"/>
              </a:spcAft>
              <a:buClr>
                <a:srgbClr val="595959"/>
              </a:buClr>
              <a:buSzPts val="1400"/>
              <a:buFont typeface="Anaheim"/>
              <a:buChar char="■"/>
              <a:defRPr sz="1200"/>
            </a:lvl9pPr>
          </a:lstStyle>
          <a:p>
            <a:endParaRPr/>
          </a:p>
        </p:txBody>
      </p:sp>
      <p:sp>
        <p:nvSpPr>
          <p:cNvPr id="267" name="Google Shape;267;p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grpSp>
        <p:nvGrpSpPr>
          <p:cNvPr id="268" name="Google Shape;268;p7"/>
          <p:cNvGrpSpPr/>
          <p:nvPr/>
        </p:nvGrpSpPr>
        <p:grpSpPr>
          <a:xfrm>
            <a:off x="-16750" y="0"/>
            <a:ext cx="9177500" cy="5143500"/>
            <a:chOff x="-16750" y="0"/>
            <a:chExt cx="9177500" cy="5143500"/>
          </a:xfrm>
        </p:grpSpPr>
        <p:grpSp>
          <p:nvGrpSpPr>
            <p:cNvPr id="269" name="Google Shape;269;p7"/>
            <p:cNvGrpSpPr/>
            <p:nvPr/>
          </p:nvGrpSpPr>
          <p:grpSpPr>
            <a:xfrm rot="10800000" flipH="1">
              <a:off x="8693950" y="0"/>
              <a:ext cx="466800" cy="5143500"/>
              <a:chOff x="-16750" y="0"/>
              <a:chExt cx="466800" cy="5143500"/>
            </a:xfrm>
          </p:grpSpPr>
          <p:sp>
            <p:nvSpPr>
              <p:cNvPr id="270" name="Google Shape;270;p7"/>
              <p:cNvSpPr/>
              <p:nvPr/>
            </p:nvSpPr>
            <p:spPr>
              <a:xfrm>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279;p7"/>
            <p:cNvGrpSpPr/>
            <p:nvPr/>
          </p:nvGrpSpPr>
          <p:grpSpPr>
            <a:xfrm>
              <a:off x="-16750" y="0"/>
              <a:ext cx="466800" cy="5143500"/>
              <a:chOff x="-16750" y="0"/>
              <a:chExt cx="466800" cy="5143500"/>
            </a:xfrm>
          </p:grpSpPr>
          <p:sp>
            <p:nvSpPr>
              <p:cNvPr id="280" name="Google Shape;280;p7"/>
              <p:cNvSpPr/>
              <p:nvPr/>
            </p:nvSpPr>
            <p:spPr>
              <a:xfrm rot="10800000" flipH="1">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rot="10800000" flipH="1">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7"/>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rot="10800000" flipH="1">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rot="10800000" flipH="1">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7"/>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7"/>
              <p:cNvSpPr/>
              <p:nvPr/>
            </p:nvSpPr>
            <p:spPr>
              <a:xfrm rot="10800000" flipH="1">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89"/>
        <p:cNvGrpSpPr/>
        <p:nvPr/>
      </p:nvGrpSpPr>
      <p:grpSpPr>
        <a:xfrm>
          <a:off x="0" y="0"/>
          <a:ext cx="0" cy="0"/>
          <a:chOff x="0" y="0"/>
          <a:chExt cx="0" cy="0"/>
        </a:xfrm>
      </p:grpSpPr>
      <p:grpSp>
        <p:nvGrpSpPr>
          <p:cNvPr id="290" name="Google Shape;290;p8"/>
          <p:cNvGrpSpPr/>
          <p:nvPr/>
        </p:nvGrpSpPr>
        <p:grpSpPr>
          <a:xfrm>
            <a:off x="449825" y="1100"/>
            <a:ext cx="8244125" cy="570400"/>
            <a:chOff x="449825" y="1100"/>
            <a:chExt cx="8244125" cy="570400"/>
          </a:xfrm>
        </p:grpSpPr>
        <p:sp>
          <p:nvSpPr>
            <p:cNvPr id="291" name="Google Shape;291;p8"/>
            <p:cNvSpPr/>
            <p:nvPr/>
          </p:nvSpPr>
          <p:spPr>
            <a:xfrm flipH="1">
              <a:off x="450250" y="503400"/>
              <a:ext cx="8243700" cy="68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 name="Google Shape;292;p8"/>
            <p:cNvGrpSpPr/>
            <p:nvPr/>
          </p:nvGrpSpPr>
          <p:grpSpPr>
            <a:xfrm flipH="1">
              <a:off x="449825" y="1100"/>
              <a:ext cx="8244106" cy="515409"/>
              <a:chOff x="720050" y="0"/>
              <a:chExt cx="7704052" cy="481646"/>
            </a:xfrm>
          </p:grpSpPr>
          <p:sp>
            <p:nvSpPr>
              <p:cNvPr id="293" name="Google Shape;293;p8"/>
              <p:cNvSpPr/>
              <p:nvPr/>
            </p:nvSpPr>
            <p:spPr>
              <a:xfrm>
                <a:off x="720050"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8"/>
              <p:cNvSpPr/>
              <p:nvPr/>
            </p:nvSpPr>
            <p:spPr>
              <a:xfrm>
                <a:off x="960793"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8"/>
              <p:cNvSpPr/>
              <p:nvPr/>
            </p:nvSpPr>
            <p:spPr>
              <a:xfrm>
                <a:off x="120153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a:off x="1442280"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a:off x="168302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8"/>
              <p:cNvSpPr/>
              <p:nvPr/>
            </p:nvSpPr>
            <p:spPr>
              <a:xfrm>
                <a:off x="1923767"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8"/>
              <p:cNvSpPr/>
              <p:nvPr/>
            </p:nvSpPr>
            <p:spPr>
              <a:xfrm>
                <a:off x="216451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8"/>
              <p:cNvSpPr/>
              <p:nvPr/>
            </p:nvSpPr>
            <p:spPr>
              <a:xfrm>
                <a:off x="2405254"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8"/>
              <p:cNvSpPr/>
              <p:nvPr/>
            </p:nvSpPr>
            <p:spPr>
              <a:xfrm>
                <a:off x="264599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8"/>
              <p:cNvSpPr/>
              <p:nvPr/>
            </p:nvSpPr>
            <p:spPr>
              <a:xfrm>
                <a:off x="2886741"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8"/>
              <p:cNvSpPr/>
              <p:nvPr/>
            </p:nvSpPr>
            <p:spPr>
              <a:xfrm>
                <a:off x="312748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a:off x="336822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a:off x="360897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3849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4090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a:off x="720050"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a:off x="960793"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a:off x="120153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a:off x="1442280"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a:off x="168302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a:off x="1923767"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a:off x="216451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a:off x="2405254"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a:off x="264599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a:off x="2886741"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a:off x="312748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336822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a:off x="360897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a:off x="3849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4090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a:off x="433130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a:off x="457205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a:off x="481279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a:off x="505353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a:off x="529428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8"/>
              <p:cNvSpPr/>
              <p:nvPr/>
            </p:nvSpPr>
            <p:spPr>
              <a:xfrm>
                <a:off x="5535025"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8"/>
              <p:cNvSpPr/>
              <p:nvPr/>
            </p:nvSpPr>
            <p:spPr>
              <a:xfrm>
                <a:off x="577576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a:off x="6016512"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8"/>
              <p:cNvSpPr/>
              <p:nvPr/>
            </p:nvSpPr>
            <p:spPr>
              <a:xfrm>
                <a:off x="625725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p:nvPr/>
            </p:nvSpPr>
            <p:spPr>
              <a:xfrm>
                <a:off x="6497999"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8"/>
              <p:cNvSpPr/>
              <p:nvPr/>
            </p:nvSpPr>
            <p:spPr>
              <a:xfrm>
                <a:off x="673874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8"/>
              <p:cNvSpPr/>
              <p:nvPr/>
            </p:nvSpPr>
            <p:spPr>
              <a:xfrm>
                <a:off x="6979486"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8"/>
              <p:cNvSpPr/>
              <p:nvPr/>
            </p:nvSpPr>
            <p:spPr>
              <a:xfrm>
                <a:off x="722022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8"/>
              <p:cNvSpPr/>
              <p:nvPr/>
            </p:nvSpPr>
            <p:spPr>
              <a:xfrm>
                <a:off x="7460973"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8"/>
              <p:cNvSpPr/>
              <p:nvPr/>
            </p:nvSpPr>
            <p:spPr>
              <a:xfrm>
                <a:off x="433130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8"/>
              <p:cNvSpPr/>
              <p:nvPr/>
            </p:nvSpPr>
            <p:spPr>
              <a:xfrm>
                <a:off x="457205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8"/>
              <p:cNvSpPr/>
              <p:nvPr/>
            </p:nvSpPr>
            <p:spPr>
              <a:xfrm>
                <a:off x="481279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8"/>
              <p:cNvSpPr/>
              <p:nvPr/>
            </p:nvSpPr>
            <p:spPr>
              <a:xfrm>
                <a:off x="505353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8"/>
              <p:cNvSpPr/>
              <p:nvPr/>
            </p:nvSpPr>
            <p:spPr>
              <a:xfrm>
                <a:off x="529428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8"/>
              <p:cNvSpPr/>
              <p:nvPr/>
            </p:nvSpPr>
            <p:spPr>
              <a:xfrm>
                <a:off x="5535025"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8"/>
              <p:cNvSpPr/>
              <p:nvPr/>
            </p:nvSpPr>
            <p:spPr>
              <a:xfrm>
                <a:off x="577576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8"/>
              <p:cNvSpPr/>
              <p:nvPr/>
            </p:nvSpPr>
            <p:spPr>
              <a:xfrm>
                <a:off x="6016512"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8"/>
              <p:cNvSpPr/>
              <p:nvPr/>
            </p:nvSpPr>
            <p:spPr>
              <a:xfrm>
                <a:off x="625725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8"/>
              <p:cNvSpPr/>
              <p:nvPr/>
            </p:nvSpPr>
            <p:spPr>
              <a:xfrm>
                <a:off x="6497999"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8"/>
              <p:cNvSpPr/>
              <p:nvPr/>
            </p:nvSpPr>
            <p:spPr>
              <a:xfrm>
                <a:off x="673874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8"/>
              <p:cNvSpPr/>
              <p:nvPr/>
            </p:nvSpPr>
            <p:spPr>
              <a:xfrm>
                <a:off x="6979486"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8"/>
              <p:cNvSpPr/>
              <p:nvPr/>
            </p:nvSpPr>
            <p:spPr>
              <a:xfrm>
                <a:off x="722022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8"/>
              <p:cNvSpPr/>
              <p:nvPr/>
            </p:nvSpPr>
            <p:spPr>
              <a:xfrm>
                <a:off x="7460973"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8"/>
              <p:cNvSpPr/>
              <p:nvPr/>
            </p:nvSpPr>
            <p:spPr>
              <a:xfrm>
                <a:off x="7701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8"/>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8"/>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a:off x="7701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7" name="Google Shape;357;p8"/>
          <p:cNvGrpSpPr/>
          <p:nvPr/>
        </p:nvGrpSpPr>
        <p:grpSpPr>
          <a:xfrm rot="10800000" flipH="1">
            <a:off x="8693950" y="0"/>
            <a:ext cx="466800" cy="5143500"/>
            <a:chOff x="-16750" y="0"/>
            <a:chExt cx="466800" cy="5143500"/>
          </a:xfrm>
        </p:grpSpPr>
        <p:sp>
          <p:nvSpPr>
            <p:cNvPr id="358" name="Google Shape;358;p8"/>
            <p:cNvSpPr/>
            <p:nvPr/>
          </p:nvSpPr>
          <p:spPr>
            <a:xfrm>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
            <p:cNvSpPr/>
            <p:nvPr/>
          </p:nvSpPr>
          <p:spPr>
            <a:xfrm>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 name="Google Shape;367;p8"/>
          <p:cNvGrpSpPr/>
          <p:nvPr/>
        </p:nvGrpSpPr>
        <p:grpSpPr>
          <a:xfrm>
            <a:off x="-16750" y="0"/>
            <a:ext cx="466800" cy="5143500"/>
            <a:chOff x="-16750" y="0"/>
            <a:chExt cx="466800" cy="5143500"/>
          </a:xfrm>
        </p:grpSpPr>
        <p:sp>
          <p:nvSpPr>
            <p:cNvPr id="368" name="Google Shape;368;p8"/>
            <p:cNvSpPr/>
            <p:nvPr/>
          </p:nvSpPr>
          <p:spPr>
            <a:xfrm rot="10800000" flipH="1">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rot="10800000" flipH="1">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rot="10800000" flipH="1">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rot="10800000" flipH="1">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rot="10800000" flipH="1">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 name="Google Shape;377;p8"/>
          <p:cNvSpPr txBox="1">
            <a:spLocks noGrp="1"/>
          </p:cNvSpPr>
          <p:nvPr>
            <p:ph type="title"/>
          </p:nvPr>
        </p:nvSpPr>
        <p:spPr>
          <a:xfrm>
            <a:off x="1388100" y="1567650"/>
            <a:ext cx="6367800" cy="20082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8"/>
        <p:cNvGrpSpPr/>
        <p:nvPr/>
      </p:nvGrpSpPr>
      <p:grpSpPr>
        <a:xfrm>
          <a:off x="0" y="0"/>
          <a:ext cx="0" cy="0"/>
          <a:chOff x="0" y="0"/>
          <a:chExt cx="0" cy="0"/>
        </a:xfrm>
      </p:grpSpPr>
      <p:grpSp>
        <p:nvGrpSpPr>
          <p:cNvPr id="379" name="Google Shape;379;p9"/>
          <p:cNvGrpSpPr/>
          <p:nvPr/>
        </p:nvGrpSpPr>
        <p:grpSpPr>
          <a:xfrm>
            <a:off x="-94" y="1100"/>
            <a:ext cx="9144094" cy="570400"/>
            <a:chOff x="-94" y="1100"/>
            <a:chExt cx="9144094" cy="570400"/>
          </a:xfrm>
        </p:grpSpPr>
        <p:grpSp>
          <p:nvGrpSpPr>
            <p:cNvPr id="380" name="Google Shape;380;p9"/>
            <p:cNvGrpSpPr/>
            <p:nvPr/>
          </p:nvGrpSpPr>
          <p:grpSpPr>
            <a:xfrm>
              <a:off x="300" y="1100"/>
              <a:ext cx="9143700" cy="570400"/>
              <a:chOff x="300" y="1100"/>
              <a:chExt cx="9143700" cy="570400"/>
            </a:xfrm>
          </p:grpSpPr>
          <p:sp>
            <p:nvSpPr>
              <p:cNvPr id="381" name="Google Shape;381;p9"/>
              <p:cNvSpPr/>
              <p:nvPr/>
            </p:nvSpPr>
            <p:spPr>
              <a:xfrm flipH="1">
                <a:off x="300" y="503400"/>
                <a:ext cx="9143700" cy="68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9"/>
              <p:cNvGrpSpPr/>
              <p:nvPr/>
            </p:nvGrpSpPr>
            <p:grpSpPr>
              <a:xfrm flipH="1">
                <a:off x="449825" y="1100"/>
                <a:ext cx="8244106" cy="515409"/>
                <a:chOff x="720050" y="0"/>
                <a:chExt cx="7704052" cy="481646"/>
              </a:xfrm>
            </p:grpSpPr>
            <p:sp>
              <p:nvSpPr>
                <p:cNvPr id="383" name="Google Shape;383;p9"/>
                <p:cNvSpPr/>
                <p:nvPr/>
              </p:nvSpPr>
              <p:spPr>
                <a:xfrm>
                  <a:off x="720050"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9"/>
                <p:cNvSpPr/>
                <p:nvPr/>
              </p:nvSpPr>
              <p:spPr>
                <a:xfrm>
                  <a:off x="960793"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9"/>
                <p:cNvSpPr/>
                <p:nvPr/>
              </p:nvSpPr>
              <p:spPr>
                <a:xfrm>
                  <a:off x="120153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9"/>
                <p:cNvSpPr/>
                <p:nvPr/>
              </p:nvSpPr>
              <p:spPr>
                <a:xfrm>
                  <a:off x="1442280"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9"/>
                <p:cNvSpPr/>
                <p:nvPr/>
              </p:nvSpPr>
              <p:spPr>
                <a:xfrm>
                  <a:off x="168302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9"/>
                <p:cNvSpPr/>
                <p:nvPr/>
              </p:nvSpPr>
              <p:spPr>
                <a:xfrm>
                  <a:off x="1923767"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9"/>
                <p:cNvSpPr/>
                <p:nvPr/>
              </p:nvSpPr>
              <p:spPr>
                <a:xfrm>
                  <a:off x="216451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9"/>
                <p:cNvSpPr/>
                <p:nvPr/>
              </p:nvSpPr>
              <p:spPr>
                <a:xfrm>
                  <a:off x="2405254"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9"/>
                <p:cNvSpPr/>
                <p:nvPr/>
              </p:nvSpPr>
              <p:spPr>
                <a:xfrm>
                  <a:off x="264599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9"/>
                <p:cNvSpPr/>
                <p:nvPr/>
              </p:nvSpPr>
              <p:spPr>
                <a:xfrm>
                  <a:off x="2886741"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9"/>
                <p:cNvSpPr/>
                <p:nvPr/>
              </p:nvSpPr>
              <p:spPr>
                <a:xfrm>
                  <a:off x="312748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9"/>
                <p:cNvSpPr/>
                <p:nvPr/>
              </p:nvSpPr>
              <p:spPr>
                <a:xfrm>
                  <a:off x="336822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9"/>
                <p:cNvSpPr/>
                <p:nvPr/>
              </p:nvSpPr>
              <p:spPr>
                <a:xfrm>
                  <a:off x="360897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9"/>
                <p:cNvSpPr/>
                <p:nvPr/>
              </p:nvSpPr>
              <p:spPr>
                <a:xfrm>
                  <a:off x="3849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9"/>
                <p:cNvSpPr/>
                <p:nvPr/>
              </p:nvSpPr>
              <p:spPr>
                <a:xfrm>
                  <a:off x="4090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9"/>
                <p:cNvSpPr/>
                <p:nvPr/>
              </p:nvSpPr>
              <p:spPr>
                <a:xfrm>
                  <a:off x="720050"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9"/>
                <p:cNvSpPr/>
                <p:nvPr/>
              </p:nvSpPr>
              <p:spPr>
                <a:xfrm>
                  <a:off x="960793"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9"/>
                <p:cNvSpPr/>
                <p:nvPr/>
              </p:nvSpPr>
              <p:spPr>
                <a:xfrm>
                  <a:off x="120153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9"/>
                <p:cNvSpPr/>
                <p:nvPr/>
              </p:nvSpPr>
              <p:spPr>
                <a:xfrm>
                  <a:off x="1442280"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a:off x="168302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a:off x="1923767"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a:off x="216451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9"/>
                <p:cNvSpPr/>
                <p:nvPr/>
              </p:nvSpPr>
              <p:spPr>
                <a:xfrm>
                  <a:off x="2405254"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a:off x="264599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9"/>
                <p:cNvSpPr/>
                <p:nvPr/>
              </p:nvSpPr>
              <p:spPr>
                <a:xfrm>
                  <a:off x="2886741"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9"/>
                <p:cNvSpPr/>
                <p:nvPr/>
              </p:nvSpPr>
              <p:spPr>
                <a:xfrm>
                  <a:off x="312748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9"/>
                <p:cNvSpPr/>
                <p:nvPr/>
              </p:nvSpPr>
              <p:spPr>
                <a:xfrm>
                  <a:off x="336822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9"/>
                <p:cNvSpPr/>
                <p:nvPr/>
              </p:nvSpPr>
              <p:spPr>
                <a:xfrm>
                  <a:off x="360897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9"/>
                <p:cNvSpPr/>
                <p:nvPr/>
              </p:nvSpPr>
              <p:spPr>
                <a:xfrm>
                  <a:off x="3849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4090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433130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a:off x="457205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a:off x="481279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a:off x="505353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a:off x="529428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a:off x="5535025"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a:off x="577576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p:nvPr/>
              </p:nvSpPr>
              <p:spPr>
                <a:xfrm>
                  <a:off x="6016512"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9"/>
                <p:cNvSpPr/>
                <p:nvPr/>
              </p:nvSpPr>
              <p:spPr>
                <a:xfrm>
                  <a:off x="625725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9"/>
                <p:cNvSpPr/>
                <p:nvPr/>
              </p:nvSpPr>
              <p:spPr>
                <a:xfrm>
                  <a:off x="6497999"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9"/>
                <p:cNvSpPr/>
                <p:nvPr/>
              </p:nvSpPr>
              <p:spPr>
                <a:xfrm>
                  <a:off x="673874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9"/>
                <p:cNvSpPr/>
                <p:nvPr/>
              </p:nvSpPr>
              <p:spPr>
                <a:xfrm>
                  <a:off x="6979486"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9"/>
                <p:cNvSpPr/>
                <p:nvPr/>
              </p:nvSpPr>
              <p:spPr>
                <a:xfrm>
                  <a:off x="722022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9"/>
                <p:cNvSpPr/>
                <p:nvPr/>
              </p:nvSpPr>
              <p:spPr>
                <a:xfrm>
                  <a:off x="7460973"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9"/>
                <p:cNvSpPr/>
                <p:nvPr/>
              </p:nvSpPr>
              <p:spPr>
                <a:xfrm>
                  <a:off x="433130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9"/>
                <p:cNvSpPr/>
                <p:nvPr/>
              </p:nvSpPr>
              <p:spPr>
                <a:xfrm>
                  <a:off x="457205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9"/>
                <p:cNvSpPr/>
                <p:nvPr/>
              </p:nvSpPr>
              <p:spPr>
                <a:xfrm>
                  <a:off x="481279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9"/>
                <p:cNvSpPr/>
                <p:nvPr/>
              </p:nvSpPr>
              <p:spPr>
                <a:xfrm>
                  <a:off x="505353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9"/>
                <p:cNvSpPr/>
                <p:nvPr/>
              </p:nvSpPr>
              <p:spPr>
                <a:xfrm>
                  <a:off x="529428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9"/>
                <p:cNvSpPr/>
                <p:nvPr/>
              </p:nvSpPr>
              <p:spPr>
                <a:xfrm>
                  <a:off x="5535025"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a:off x="577576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a:off x="6016512"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a:off x="625725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a:off x="6497999"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9"/>
                <p:cNvSpPr/>
                <p:nvPr/>
              </p:nvSpPr>
              <p:spPr>
                <a:xfrm>
                  <a:off x="673874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9"/>
                <p:cNvSpPr/>
                <p:nvPr/>
              </p:nvSpPr>
              <p:spPr>
                <a:xfrm>
                  <a:off x="6979486"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9"/>
                <p:cNvSpPr/>
                <p:nvPr/>
              </p:nvSpPr>
              <p:spPr>
                <a:xfrm>
                  <a:off x="722022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9"/>
                <p:cNvSpPr/>
                <p:nvPr/>
              </p:nvSpPr>
              <p:spPr>
                <a:xfrm>
                  <a:off x="7460973"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9"/>
                <p:cNvSpPr/>
                <p:nvPr/>
              </p:nvSpPr>
              <p:spPr>
                <a:xfrm>
                  <a:off x="7701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9"/>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9"/>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9"/>
                <p:cNvSpPr/>
                <p:nvPr/>
              </p:nvSpPr>
              <p:spPr>
                <a:xfrm>
                  <a:off x="7701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 name="Google Shape;447;p9"/>
            <p:cNvGrpSpPr/>
            <p:nvPr/>
          </p:nvGrpSpPr>
          <p:grpSpPr>
            <a:xfrm flipH="1">
              <a:off x="-94" y="1100"/>
              <a:ext cx="449926" cy="515409"/>
              <a:chOff x="7942458" y="0"/>
              <a:chExt cx="420452" cy="481646"/>
            </a:xfrm>
          </p:grpSpPr>
          <p:sp>
            <p:nvSpPr>
              <p:cNvPr id="448" name="Google Shape;448;p9"/>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8183210" y="0"/>
                <a:ext cx="1797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9"/>
              <p:cNvSpPr/>
              <p:nvPr/>
            </p:nvSpPr>
            <p:spPr>
              <a:xfrm>
                <a:off x="8183210" y="240741"/>
                <a:ext cx="1797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 name="Google Shape;452;p9"/>
            <p:cNvGrpSpPr/>
            <p:nvPr/>
          </p:nvGrpSpPr>
          <p:grpSpPr>
            <a:xfrm flipH="1">
              <a:off x="8693950" y="1100"/>
              <a:ext cx="449923" cy="515409"/>
              <a:chOff x="8003652" y="0"/>
              <a:chExt cx="420450" cy="481646"/>
            </a:xfrm>
          </p:grpSpPr>
          <p:sp>
            <p:nvSpPr>
              <p:cNvPr id="453" name="Google Shape;453;p9"/>
              <p:cNvSpPr/>
              <p:nvPr/>
            </p:nvSpPr>
            <p:spPr>
              <a:xfrm>
                <a:off x="8003652" y="0"/>
                <a:ext cx="1797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8003652" y="240741"/>
                <a:ext cx="1797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9"/>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7" name="Google Shape;457;p9"/>
          <p:cNvSpPr txBox="1">
            <a:spLocks noGrp="1"/>
          </p:cNvSpPr>
          <p:nvPr>
            <p:ph type="title"/>
          </p:nvPr>
        </p:nvSpPr>
        <p:spPr>
          <a:xfrm>
            <a:off x="1747188" y="1418745"/>
            <a:ext cx="5649600" cy="7656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4200"/>
              <a:buNone/>
              <a:defRPr sz="4200">
                <a:latin typeface="Krona One"/>
                <a:ea typeface="Krona One"/>
                <a:cs typeface="Krona One"/>
                <a:sym typeface="Krona 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58" name="Google Shape;458;p9"/>
          <p:cNvSpPr txBox="1">
            <a:spLocks noGrp="1"/>
          </p:cNvSpPr>
          <p:nvPr>
            <p:ph type="subTitle" idx="1"/>
          </p:nvPr>
        </p:nvSpPr>
        <p:spPr>
          <a:xfrm>
            <a:off x="1747213" y="2285950"/>
            <a:ext cx="5649600" cy="673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9"/>
        <p:cNvGrpSpPr/>
        <p:nvPr/>
      </p:nvGrpSpPr>
      <p:grpSpPr>
        <a:xfrm>
          <a:off x="0" y="0"/>
          <a:ext cx="0" cy="0"/>
          <a:chOff x="0" y="0"/>
          <a:chExt cx="0" cy="0"/>
        </a:xfrm>
      </p:grpSpPr>
      <p:grpSp>
        <p:nvGrpSpPr>
          <p:cNvPr id="460" name="Google Shape;460;p10"/>
          <p:cNvGrpSpPr/>
          <p:nvPr/>
        </p:nvGrpSpPr>
        <p:grpSpPr>
          <a:xfrm>
            <a:off x="-94" y="1100"/>
            <a:ext cx="9144094" cy="570400"/>
            <a:chOff x="-94" y="1100"/>
            <a:chExt cx="9144094" cy="570400"/>
          </a:xfrm>
        </p:grpSpPr>
        <p:grpSp>
          <p:nvGrpSpPr>
            <p:cNvPr id="461" name="Google Shape;461;p10"/>
            <p:cNvGrpSpPr/>
            <p:nvPr/>
          </p:nvGrpSpPr>
          <p:grpSpPr>
            <a:xfrm>
              <a:off x="300" y="1100"/>
              <a:ext cx="9143700" cy="570400"/>
              <a:chOff x="300" y="1100"/>
              <a:chExt cx="9143700" cy="570400"/>
            </a:xfrm>
          </p:grpSpPr>
          <p:sp>
            <p:nvSpPr>
              <p:cNvPr id="462" name="Google Shape;462;p10"/>
              <p:cNvSpPr/>
              <p:nvPr/>
            </p:nvSpPr>
            <p:spPr>
              <a:xfrm flipH="1">
                <a:off x="300" y="503400"/>
                <a:ext cx="9143700" cy="68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 name="Google Shape;463;p10"/>
              <p:cNvGrpSpPr/>
              <p:nvPr/>
            </p:nvGrpSpPr>
            <p:grpSpPr>
              <a:xfrm flipH="1">
                <a:off x="449825" y="1100"/>
                <a:ext cx="8244106" cy="515409"/>
                <a:chOff x="720050" y="0"/>
                <a:chExt cx="7704052" cy="481646"/>
              </a:xfrm>
            </p:grpSpPr>
            <p:sp>
              <p:nvSpPr>
                <p:cNvPr id="464" name="Google Shape;464;p10"/>
                <p:cNvSpPr/>
                <p:nvPr/>
              </p:nvSpPr>
              <p:spPr>
                <a:xfrm>
                  <a:off x="720050"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0"/>
                <p:cNvSpPr/>
                <p:nvPr/>
              </p:nvSpPr>
              <p:spPr>
                <a:xfrm>
                  <a:off x="960793"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0"/>
                <p:cNvSpPr/>
                <p:nvPr/>
              </p:nvSpPr>
              <p:spPr>
                <a:xfrm>
                  <a:off x="120153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0"/>
                <p:cNvSpPr/>
                <p:nvPr/>
              </p:nvSpPr>
              <p:spPr>
                <a:xfrm>
                  <a:off x="1442280"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0"/>
                <p:cNvSpPr/>
                <p:nvPr/>
              </p:nvSpPr>
              <p:spPr>
                <a:xfrm>
                  <a:off x="168302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0"/>
                <p:cNvSpPr/>
                <p:nvPr/>
              </p:nvSpPr>
              <p:spPr>
                <a:xfrm>
                  <a:off x="1923767"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0"/>
                <p:cNvSpPr/>
                <p:nvPr/>
              </p:nvSpPr>
              <p:spPr>
                <a:xfrm>
                  <a:off x="216451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0"/>
                <p:cNvSpPr/>
                <p:nvPr/>
              </p:nvSpPr>
              <p:spPr>
                <a:xfrm>
                  <a:off x="2405254"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0"/>
                <p:cNvSpPr/>
                <p:nvPr/>
              </p:nvSpPr>
              <p:spPr>
                <a:xfrm>
                  <a:off x="264599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0"/>
                <p:cNvSpPr/>
                <p:nvPr/>
              </p:nvSpPr>
              <p:spPr>
                <a:xfrm>
                  <a:off x="2886741"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0"/>
                <p:cNvSpPr/>
                <p:nvPr/>
              </p:nvSpPr>
              <p:spPr>
                <a:xfrm>
                  <a:off x="312748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0"/>
                <p:cNvSpPr/>
                <p:nvPr/>
              </p:nvSpPr>
              <p:spPr>
                <a:xfrm>
                  <a:off x="336822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0"/>
                <p:cNvSpPr/>
                <p:nvPr/>
              </p:nvSpPr>
              <p:spPr>
                <a:xfrm>
                  <a:off x="360897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0"/>
                <p:cNvSpPr/>
                <p:nvPr/>
              </p:nvSpPr>
              <p:spPr>
                <a:xfrm>
                  <a:off x="3849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0"/>
                <p:cNvSpPr/>
                <p:nvPr/>
              </p:nvSpPr>
              <p:spPr>
                <a:xfrm>
                  <a:off x="4090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0"/>
                <p:cNvSpPr/>
                <p:nvPr/>
              </p:nvSpPr>
              <p:spPr>
                <a:xfrm>
                  <a:off x="720050"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0"/>
                <p:cNvSpPr/>
                <p:nvPr/>
              </p:nvSpPr>
              <p:spPr>
                <a:xfrm>
                  <a:off x="960793"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0"/>
                <p:cNvSpPr/>
                <p:nvPr/>
              </p:nvSpPr>
              <p:spPr>
                <a:xfrm>
                  <a:off x="120153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0"/>
                <p:cNvSpPr/>
                <p:nvPr/>
              </p:nvSpPr>
              <p:spPr>
                <a:xfrm>
                  <a:off x="1442280"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0"/>
                <p:cNvSpPr/>
                <p:nvPr/>
              </p:nvSpPr>
              <p:spPr>
                <a:xfrm>
                  <a:off x="168302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0"/>
                <p:cNvSpPr/>
                <p:nvPr/>
              </p:nvSpPr>
              <p:spPr>
                <a:xfrm>
                  <a:off x="1923767"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0"/>
                <p:cNvSpPr/>
                <p:nvPr/>
              </p:nvSpPr>
              <p:spPr>
                <a:xfrm>
                  <a:off x="216451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0"/>
                <p:cNvSpPr/>
                <p:nvPr/>
              </p:nvSpPr>
              <p:spPr>
                <a:xfrm>
                  <a:off x="2405254"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0"/>
                <p:cNvSpPr/>
                <p:nvPr/>
              </p:nvSpPr>
              <p:spPr>
                <a:xfrm>
                  <a:off x="264599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0"/>
                <p:cNvSpPr/>
                <p:nvPr/>
              </p:nvSpPr>
              <p:spPr>
                <a:xfrm>
                  <a:off x="2886741"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0"/>
                <p:cNvSpPr/>
                <p:nvPr/>
              </p:nvSpPr>
              <p:spPr>
                <a:xfrm>
                  <a:off x="312748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0"/>
                <p:cNvSpPr/>
                <p:nvPr/>
              </p:nvSpPr>
              <p:spPr>
                <a:xfrm>
                  <a:off x="336822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0"/>
                <p:cNvSpPr/>
                <p:nvPr/>
              </p:nvSpPr>
              <p:spPr>
                <a:xfrm>
                  <a:off x="360897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0"/>
                <p:cNvSpPr/>
                <p:nvPr/>
              </p:nvSpPr>
              <p:spPr>
                <a:xfrm>
                  <a:off x="3849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0"/>
                <p:cNvSpPr/>
                <p:nvPr/>
              </p:nvSpPr>
              <p:spPr>
                <a:xfrm>
                  <a:off x="4090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0"/>
                <p:cNvSpPr/>
                <p:nvPr/>
              </p:nvSpPr>
              <p:spPr>
                <a:xfrm>
                  <a:off x="433130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0"/>
                <p:cNvSpPr/>
                <p:nvPr/>
              </p:nvSpPr>
              <p:spPr>
                <a:xfrm>
                  <a:off x="457205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0"/>
                <p:cNvSpPr/>
                <p:nvPr/>
              </p:nvSpPr>
              <p:spPr>
                <a:xfrm>
                  <a:off x="481279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0"/>
                <p:cNvSpPr/>
                <p:nvPr/>
              </p:nvSpPr>
              <p:spPr>
                <a:xfrm>
                  <a:off x="505353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0"/>
                <p:cNvSpPr/>
                <p:nvPr/>
              </p:nvSpPr>
              <p:spPr>
                <a:xfrm>
                  <a:off x="529428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0"/>
                <p:cNvSpPr/>
                <p:nvPr/>
              </p:nvSpPr>
              <p:spPr>
                <a:xfrm>
                  <a:off x="5535025"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0"/>
                <p:cNvSpPr/>
                <p:nvPr/>
              </p:nvSpPr>
              <p:spPr>
                <a:xfrm>
                  <a:off x="577576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0"/>
                <p:cNvSpPr/>
                <p:nvPr/>
              </p:nvSpPr>
              <p:spPr>
                <a:xfrm>
                  <a:off x="6016512"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0"/>
                <p:cNvSpPr/>
                <p:nvPr/>
              </p:nvSpPr>
              <p:spPr>
                <a:xfrm>
                  <a:off x="625725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0"/>
                <p:cNvSpPr/>
                <p:nvPr/>
              </p:nvSpPr>
              <p:spPr>
                <a:xfrm>
                  <a:off x="6497999"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0"/>
                <p:cNvSpPr/>
                <p:nvPr/>
              </p:nvSpPr>
              <p:spPr>
                <a:xfrm>
                  <a:off x="673874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0"/>
                <p:cNvSpPr/>
                <p:nvPr/>
              </p:nvSpPr>
              <p:spPr>
                <a:xfrm>
                  <a:off x="6979486"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0"/>
                <p:cNvSpPr/>
                <p:nvPr/>
              </p:nvSpPr>
              <p:spPr>
                <a:xfrm>
                  <a:off x="722022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0"/>
                <p:cNvSpPr/>
                <p:nvPr/>
              </p:nvSpPr>
              <p:spPr>
                <a:xfrm>
                  <a:off x="7460973"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0"/>
                <p:cNvSpPr/>
                <p:nvPr/>
              </p:nvSpPr>
              <p:spPr>
                <a:xfrm>
                  <a:off x="433130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0"/>
                <p:cNvSpPr/>
                <p:nvPr/>
              </p:nvSpPr>
              <p:spPr>
                <a:xfrm>
                  <a:off x="457205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0"/>
                <p:cNvSpPr/>
                <p:nvPr/>
              </p:nvSpPr>
              <p:spPr>
                <a:xfrm>
                  <a:off x="481279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0"/>
                <p:cNvSpPr/>
                <p:nvPr/>
              </p:nvSpPr>
              <p:spPr>
                <a:xfrm>
                  <a:off x="505353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0"/>
                <p:cNvSpPr/>
                <p:nvPr/>
              </p:nvSpPr>
              <p:spPr>
                <a:xfrm>
                  <a:off x="529428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0"/>
                <p:cNvSpPr/>
                <p:nvPr/>
              </p:nvSpPr>
              <p:spPr>
                <a:xfrm>
                  <a:off x="5535025"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0"/>
                <p:cNvSpPr/>
                <p:nvPr/>
              </p:nvSpPr>
              <p:spPr>
                <a:xfrm>
                  <a:off x="577576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0"/>
                <p:cNvSpPr/>
                <p:nvPr/>
              </p:nvSpPr>
              <p:spPr>
                <a:xfrm>
                  <a:off x="6016512"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0"/>
                <p:cNvSpPr/>
                <p:nvPr/>
              </p:nvSpPr>
              <p:spPr>
                <a:xfrm>
                  <a:off x="625725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0"/>
                <p:cNvSpPr/>
                <p:nvPr/>
              </p:nvSpPr>
              <p:spPr>
                <a:xfrm>
                  <a:off x="6497999"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0"/>
                <p:cNvSpPr/>
                <p:nvPr/>
              </p:nvSpPr>
              <p:spPr>
                <a:xfrm>
                  <a:off x="673874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0"/>
                <p:cNvSpPr/>
                <p:nvPr/>
              </p:nvSpPr>
              <p:spPr>
                <a:xfrm>
                  <a:off x="6979486"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0"/>
                <p:cNvSpPr/>
                <p:nvPr/>
              </p:nvSpPr>
              <p:spPr>
                <a:xfrm>
                  <a:off x="722022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0"/>
                <p:cNvSpPr/>
                <p:nvPr/>
              </p:nvSpPr>
              <p:spPr>
                <a:xfrm>
                  <a:off x="7460973"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0"/>
                <p:cNvSpPr/>
                <p:nvPr/>
              </p:nvSpPr>
              <p:spPr>
                <a:xfrm>
                  <a:off x="7701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0"/>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0"/>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0"/>
                <p:cNvSpPr/>
                <p:nvPr/>
              </p:nvSpPr>
              <p:spPr>
                <a:xfrm>
                  <a:off x="7701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0"/>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0"/>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8" name="Google Shape;528;p10"/>
            <p:cNvGrpSpPr/>
            <p:nvPr/>
          </p:nvGrpSpPr>
          <p:grpSpPr>
            <a:xfrm flipH="1">
              <a:off x="-94" y="1100"/>
              <a:ext cx="449926" cy="515409"/>
              <a:chOff x="7942458" y="0"/>
              <a:chExt cx="420452" cy="481646"/>
            </a:xfrm>
          </p:grpSpPr>
          <p:sp>
            <p:nvSpPr>
              <p:cNvPr id="529" name="Google Shape;529;p10"/>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0"/>
              <p:cNvSpPr/>
              <p:nvPr/>
            </p:nvSpPr>
            <p:spPr>
              <a:xfrm>
                <a:off x="8183210" y="0"/>
                <a:ext cx="1797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0"/>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0"/>
              <p:cNvSpPr/>
              <p:nvPr/>
            </p:nvSpPr>
            <p:spPr>
              <a:xfrm>
                <a:off x="8183210" y="240741"/>
                <a:ext cx="1797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 name="Google Shape;533;p10"/>
            <p:cNvGrpSpPr/>
            <p:nvPr/>
          </p:nvGrpSpPr>
          <p:grpSpPr>
            <a:xfrm flipH="1">
              <a:off x="8693950" y="1100"/>
              <a:ext cx="449923" cy="515409"/>
              <a:chOff x="8003652" y="0"/>
              <a:chExt cx="420450" cy="481646"/>
            </a:xfrm>
          </p:grpSpPr>
          <p:sp>
            <p:nvSpPr>
              <p:cNvPr id="534" name="Google Shape;534;p10"/>
              <p:cNvSpPr/>
              <p:nvPr/>
            </p:nvSpPr>
            <p:spPr>
              <a:xfrm>
                <a:off x="8003652" y="0"/>
                <a:ext cx="1797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0"/>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0"/>
              <p:cNvSpPr/>
              <p:nvPr/>
            </p:nvSpPr>
            <p:spPr>
              <a:xfrm>
                <a:off x="8003652" y="240741"/>
                <a:ext cx="1797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0"/>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8" name="Google Shape;538;p10"/>
          <p:cNvSpPr txBox="1">
            <a:spLocks noGrp="1"/>
          </p:cNvSpPr>
          <p:nvPr>
            <p:ph type="body" idx="1"/>
          </p:nvPr>
        </p:nvSpPr>
        <p:spPr>
          <a:xfrm>
            <a:off x="720000" y="4028825"/>
            <a:ext cx="7704000" cy="5745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400"/>
              <a:buNone/>
              <a:defRPr sz="2800"/>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oleObject" Target="../embeddings/oleObject1.bin"/><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tags" Target="../tags/tag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tags" Target="../tags/tag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bg1"/>
        </a:solidFill>
        <a:effectLst/>
      </p:bgPr>
    </p:bg>
    <p:spTree>
      <p:nvGrpSpPr>
        <p:cNvPr id="1" name="Shape 5"/>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D341A10A-B1CD-E03F-8DB1-E45C8F3819EE}"/>
              </a:ext>
            </a:extLst>
          </p:cNvPr>
          <p:cNvGraphicFramePr>
            <a:graphicFrameLocks noChangeAspect="1"/>
          </p:cNvGraphicFramePr>
          <p:nvPr userDrawn="1">
            <p:custDataLst>
              <p:tags r:id="rId25"/>
            </p:custDataLst>
            <p:extLst>
              <p:ext uri="{D42A27DB-BD31-4B8C-83A1-F6EECF244321}">
                <p14:modId xmlns:p14="http://schemas.microsoft.com/office/powerpoint/2010/main" val="23330217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6" imgW="426" imgH="426" progId="TCLayout.ActiveDocument.1">
                  <p:embed/>
                </p:oleObj>
              </mc:Choice>
              <mc:Fallback>
                <p:oleObj name="think-cell Slide" r:id="rId26" imgW="426" imgH="426" progId="TCLayout.ActiveDocument.1">
                  <p:embed/>
                  <p:pic>
                    <p:nvPicPr>
                      <p:cNvPr id="2" name="think-cell data - do not delete" hidden="1">
                        <a:extLst>
                          <a:ext uri="{FF2B5EF4-FFF2-40B4-BE49-F238E27FC236}">
                            <a16:creationId xmlns:a16="http://schemas.microsoft.com/office/drawing/2014/main" id="{D341A10A-B1CD-E03F-8DB1-E45C8F3819EE}"/>
                          </a:ext>
                        </a:extLst>
                      </p:cNvPr>
                      <p:cNvPicPr/>
                      <p:nvPr/>
                    </p:nvPicPr>
                    <p:blipFill>
                      <a:blip r:embed="rId27"/>
                      <a:stretch>
                        <a:fillRect/>
                      </a:stretch>
                    </p:blipFill>
                    <p:spPr>
                      <a:xfrm>
                        <a:off x="1588" y="1588"/>
                        <a:ext cx="1588" cy="1588"/>
                      </a:xfrm>
                      <a:prstGeom prst="rect">
                        <a:avLst/>
                      </a:prstGeom>
                    </p:spPr>
                  </p:pic>
                </p:oleObj>
              </mc:Fallback>
            </mc:AlternateContent>
          </a:graphicData>
        </a:graphic>
      </p:graphicFrame>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800"/>
              <a:buFont typeface="Krona One"/>
              <a:buNone/>
              <a:defRPr sz="2800">
                <a:solidFill>
                  <a:schemeClr val="dk1"/>
                </a:solidFill>
                <a:latin typeface="Krona One"/>
                <a:ea typeface="Krona One"/>
                <a:cs typeface="Krona One"/>
                <a:sym typeface="Krona On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ctr" anchorCtr="0">
            <a:noAutofit/>
          </a:bodyPr>
          <a:lstStyle>
            <a:lvl1pPr marL="457200" lvl="0" indent="-317500">
              <a:lnSpc>
                <a:spcPct val="115000"/>
              </a:lnSpc>
              <a:spcBef>
                <a:spcPts val="0"/>
              </a:spcBef>
              <a:spcAft>
                <a:spcPts val="0"/>
              </a:spcAft>
              <a:buClr>
                <a:schemeClr val="dk1"/>
              </a:buClr>
              <a:buSzPts val="1400"/>
              <a:buFont typeface="Jost"/>
              <a:buChar char="●"/>
              <a:defRPr>
                <a:solidFill>
                  <a:schemeClr val="dk1"/>
                </a:solidFill>
                <a:latin typeface="Jost"/>
                <a:ea typeface="Jost"/>
                <a:cs typeface="Jost"/>
                <a:sym typeface="Jost"/>
              </a:defRPr>
            </a:lvl1pPr>
            <a:lvl2pPr marL="914400" lvl="1" indent="-317500">
              <a:lnSpc>
                <a:spcPct val="115000"/>
              </a:lnSpc>
              <a:spcBef>
                <a:spcPts val="0"/>
              </a:spcBef>
              <a:spcAft>
                <a:spcPts val="0"/>
              </a:spcAft>
              <a:buClr>
                <a:schemeClr val="dk1"/>
              </a:buClr>
              <a:buSzPts val="1400"/>
              <a:buFont typeface="Jost"/>
              <a:buChar char="○"/>
              <a:defRPr>
                <a:solidFill>
                  <a:schemeClr val="dk1"/>
                </a:solidFill>
                <a:latin typeface="Jost"/>
                <a:ea typeface="Jost"/>
                <a:cs typeface="Jost"/>
                <a:sym typeface="Jost"/>
              </a:defRPr>
            </a:lvl2pPr>
            <a:lvl3pPr marL="1371600" lvl="2" indent="-317500">
              <a:lnSpc>
                <a:spcPct val="115000"/>
              </a:lnSpc>
              <a:spcBef>
                <a:spcPts val="0"/>
              </a:spcBef>
              <a:spcAft>
                <a:spcPts val="0"/>
              </a:spcAft>
              <a:buClr>
                <a:schemeClr val="dk1"/>
              </a:buClr>
              <a:buSzPts val="1400"/>
              <a:buFont typeface="Jost"/>
              <a:buChar char="■"/>
              <a:defRPr>
                <a:solidFill>
                  <a:schemeClr val="dk1"/>
                </a:solidFill>
                <a:latin typeface="Jost"/>
                <a:ea typeface="Jost"/>
                <a:cs typeface="Jost"/>
                <a:sym typeface="Jost"/>
              </a:defRPr>
            </a:lvl3pPr>
            <a:lvl4pPr marL="1828800" lvl="3" indent="-317500">
              <a:lnSpc>
                <a:spcPct val="115000"/>
              </a:lnSpc>
              <a:spcBef>
                <a:spcPts val="0"/>
              </a:spcBef>
              <a:spcAft>
                <a:spcPts val="0"/>
              </a:spcAft>
              <a:buClr>
                <a:schemeClr val="dk1"/>
              </a:buClr>
              <a:buSzPts val="1400"/>
              <a:buFont typeface="Jost"/>
              <a:buChar char="●"/>
              <a:defRPr>
                <a:solidFill>
                  <a:schemeClr val="dk1"/>
                </a:solidFill>
                <a:latin typeface="Jost"/>
                <a:ea typeface="Jost"/>
                <a:cs typeface="Jost"/>
                <a:sym typeface="Jost"/>
              </a:defRPr>
            </a:lvl4pPr>
            <a:lvl5pPr marL="2286000" lvl="4" indent="-317500">
              <a:lnSpc>
                <a:spcPct val="115000"/>
              </a:lnSpc>
              <a:spcBef>
                <a:spcPts val="0"/>
              </a:spcBef>
              <a:spcAft>
                <a:spcPts val="0"/>
              </a:spcAft>
              <a:buClr>
                <a:schemeClr val="dk1"/>
              </a:buClr>
              <a:buSzPts val="1400"/>
              <a:buFont typeface="Jost"/>
              <a:buChar char="○"/>
              <a:defRPr>
                <a:solidFill>
                  <a:schemeClr val="dk1"/>
                </a:solidFill>
                <a:latin typeface="Jost"/>
                <a:ea typeface="Jost"/>
                <a:cs typeface="Jost"/>
                <a:sym typeface="Jost"/>
              </a:defRPr>
            </a:lvl5pPr>
            <a:lvl6pPr marL="2743200" lvl="5" indent="-317500">
              <a:lnSpc>
                <a:spcPct val="115000"/>
              </a:lnSpc>
              <a:spcBef>
                <a:spcPts val="0"/>
              </a:spcBef>
              <a:spcAft>
                <a:spcPts val="0"/>
              </a:spcAft>
              <a:buClr>
                <a:schemeClr val="dk1"/>
              </a:buClr>
              <a:buSzPts val="1400"/>
              <a:buFont typeface="Jost"/>
              <a:buChar char="■"/>
              <a:defRPr>
                <a:solidFill>
                  <a:schemeClr val="dk1"/>
                </a:solidFill>
                <a:latin typeface="Jost"/>
                <a:ea typeface="Jost"/>
                <a:cs typeface="Jost"/>
                <a:sym typeface="Jost"/>
              </a:defRPr>
            </a:lvl6pPr>
            <a:lvl7pPr marL="3200400" lvl="6" indent="-317500">
              <a:lnSpc>
                <a:spcPct val="115000"/>
              </a:lnSpc>
              <a:spcBef>
                <a:spcPts val="0"/>
              </a:spcBef>
              <a:spcAft>
                <a:spcPts val="0"/>
              </a:spcAft>
              <a:buClr>
                <a:schemeClr val="dk1"/>
              </a:buClr>
              <a:buSzPts val="1400"/>
              <a:buFont typeface="Jost"/>
              <a:buChar char="●"/>
              <a:defRPr>
                <a:solidFill>
                  <a:schemeClr val="dk1"/>
                </a:solidFill>
                <a:latin typeface="Jost"/>
                <a:ea typeface="Jost"/>
                <a:cs typeface="Jost"/>
                <a:sym typeface="Jost"/>
              </a:defRPr>
            </a:lvl7pPr>
            <a:lvl8pPr marL="3657600" lvl="7" indent="-317500">
              <a:lnSpc>
                <a:spcPct val="115000"/>
              </a:lnSpc>
              <a:spcBef>
                <a:spcPts val="0"/>
              </a:spcBef>
              <a:spcAft>
                <a:spcPts val="0"/>
              </a:spcAft>
              <a:buClr>
                <a:schemeClr val="dk1"/>
              </a:buClr>
              <a:buSzPts val="1400"/>
              <a:buFont typeface="Jost"/>
              <a:buChar char="○"/>
              <a:defRPr>
                <a:solidFill>
                  <a:schemeClr val="dk1"/>
                </a:solidFill>
                <a:latin typeface="Jost"/>
                <a:ea typeface="Jost"/>
                <a:cs typeface="Jost"/>
                <a:sym typeface="Jost"/>
              </a:defRPr>
            </a:lvl8pPr>
            <a:lvl9pPr marL="4114800" lvl="8" indent="-317500">
              <a:lnSpc>
                <a:spcPct val="115000"/>
              </a:lnSpc>
              <a:spcBef>
                <a:spcPts val="0"/>
              </a:spcBef>
              <a:spcAft>
                <a:spcPts val="0"/>
              </a:spcAft>
              <a:buClr>
                <a:schemeClr val="dk1"/>
              </a:buClr>
              <a:buSzPts val="1400"/>
              <a:buFont typeface="Jost"/>
              <a:buChar char="■"/>
              <a:defRPr>
                <a:solidFill>
                  <a:schemeClr val="dk1"/>
                </a:solidFill>
                <a:latin typeface="Jost"/>
                <a:ea typeface="Jost"/>
                <a:cs typeface="Jost"/>
                <a:sym typeface="Jos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bg1"/>
        </a:solidFill>
        <a:effectLst/>
      </p:bgPr>
    </p:bg>
    <p:spTree>
      <p:nvGrpSpPr>
        <p:cNvPr id="1" name="Shape 1392"/>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5C668DDB-FC0C-826B-DA8A-C2C1945F9FE1}"/>
              </a:ext>
            </a:extLst>
          </p:cNvPr>
          <p:cNvGraphicFramePr>
            <a:graphicFrameLocks noChangeAspect="1"/>
          </p:cNvGraphicFramePr>
          <p:nvPr userDrawn="1">
            <p:custDataLst>
              <p:tags r:id="rId4"/>
            </p:custDataLst>
            <p:extLst>
              <p:ext uri="{D42A27DB-BD31-4B8C-83A1-F6EECF244321}">
                <p14:modId xmlns:p14="http://schemas.microsoft.com/office/powerpoint/2010/main" val="29364549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6" imgH="426" progId="TCLayout.ActiveDocument.1">
                  <p:embed/>
                </p:oleObj>
              </mc:Choice>
              <mc:Fallback>
                <p:oleObj name="think-cell Slide" r:id="rId5" imgW="426" imgH="426" progId="TCLayout.ActiveDocument.1">
                  <p:embed/>
                  <p:pic>
                    <p:nvPicPr>
                      <p:cNvPr id="2" name="think-cell data - do not delete" hidden="1">
                        <a:extLst>
                          <a:ext uri="{FF2B5EF4-FFF2-40B4-BE49-F238E27FC236}">
                            <a16:creationId xmlns:a16="http://schemas.microsoft.com/office/drawing/2014/main" id="{5C668DDB-FC0C-826B-DA8A-C2C1945F9FE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393" name="Google Shape;1393;p2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1394" name="Google Shape;1394;p2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bg1"/>
        </a:solidFill>
        <a:effectLst/>
      </p:bgPr>
    </p:bg>
    <p:spTree>
      <p:nvGrpSpPr>
        <p:cNvPr id="1" name="Shape 1398"/>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5C2CCBB7-346A-5A39-1081-519F7BB9BD22}"/>
              </a:ext>
            </a:extLst>
          </p:cNvPr>
          <p:cNvGraphicFramePr>
            <a:graphicFrameLocks noChangeAspect="1"/>
          </p:cNvGraphicFramePr>
          <p:nvPr userDrawn="1">
            <p:custDataLst>
              <p:tags r:id="rId4"/>
            </p:custDataLst>
            <p:extLst>
              <p:ext uri="{D42A27DB-BD31-4B8C-83A1-F6EECF244321}">
                <p14:modId xmlns:p14="http://schemas.microsoft.com/office/powerpoint/2010/main" val="30003971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6" imgH="426" progId="TCLayout.ActiveDocument.1">
                  <p:embed/>
                </p:oleObj>
              </mc:Choice>
              <mc:Fallback>
                <p:oleObj name="think-cell Slide" r:id="rId5" imgW="426" imgH="426" progId="TCLayout.ActiveDocument.1">
                  <p:embed/>
                  <p:pic>
                    <p:nvPicPr>
                      <p:cNvPr id="2" name="think-cell data - do not delete" hidden="1">
                        <a:extLst>
                          <a:ext uri="{FF2B5EF4-FFF2-40B4-BE49-F238E27FC236}">
                            <a16:creationId xmlns:a16="http://schemas.microsoft.com/office/drawing/2014/main" id="{5C2CCBB7-346A-5A39-1081-519F7BB9BD2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399" name="Google Shape;1399;p29"/>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400" name="Google Shape;1400;p29"/>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6.bin"/></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5.xml"/><Relationship Id="rId1" Type="http://schemas.openxmlformats.org/officeDocument/2006/relationships/tags" Target="../tags/tag16.xml"/><Relationship Id="rId5" Type="http://schemas.openxmlformats.org/officeDocument/2006/relationships/image" Target="../media/image4.png"/><Relationship Id="rId4" Type="http://schemas.openxmlformats.org/officeDocument/2006/relationships/image" Target="../media/image1.emf"/></Relationships>
</file>

<file path=ppt/slides/_rels/slide11.xml.rels><?xml version="1.0" encoding="UTF-8" standalone="yes"?>
<Relationships xmlns="http://schemas.openxmlformats.org/package/2006/relationships"><Relationship Id="rId8" Type="http://schemas.openxmlformats.org/officeDocument/2006/relationships/slide" Target="slide47.xml"/><Relationship Id="rId13" Type="http://schemas.openxmlformats.org/officeDocument/2006/relationships/hyperlink" Target="https://www.flaticon.com/?utm_source=slidesgo_template&amp;utm_medium=referral-link&amp;utm_campaign=promo-slide&amp;utm_term=slidesgo&amp;utm_content=flaticon" TargetMode="External"/><Relationship Id="rId3" Type="http://schemas.openxmlformats.org/officeDocument/2006/relationships/slide" Target="slide39.xml"/><Relationship Id="rId7" Type="http://schemas.openxmlformats.org/officeDocument/2006/relationships/slide" Target="slide41.xml"/><Relationship Id="rId12" Type="http://schemas.openxmlformats.org/officeDocument/2006/relationships/hyperlink" Target="https://www.freepik.com/?utm_source=slidesgo_template&amp;utm_medium=referral-link&amp;utm_campaign=promo-slide&amp;utm_term=slidesgo&amp;utm_content=freepik" TargetMode="External"/><Relationship Id="rId2" Type="http://schemas.openxmlformats.org/officeDocument/2006/relationships/notesSlide" Target="../notesSlides/notesSlide4.xml"/><Relationship Id="rId16" Type="http://schemas.openxmlformats.org/officeDocument/2006/relationships/hyperlink" Target="https://www.videvo.net/?utm_source=slidesgo_template&amp;utm_medium=referral-link&amp;utm_campaign=sg_resources&amp;utm_content=videvo" TargetMode="External"/><Relationship Id="rId1" Type="http://schemas.openxmlformats.org/officeDocument/2006/relationships/slideLayout" Target="../slideLayouts/slideLayout5.xml"/><Relationship Id="rId6" Type="http://schemas.openxmlformats.org/officeDocument/2006/relationships/slide" Target="slide34.xml"/><Relationship Id="rId11" Type="http://schemas.openxmlformats.org/officeDocument/2006/relationships/hyperlink" Target="http://bit.ly/33VAFh3" TargetMode="External"/><Relationship Id="rId5" Type="http://schemas.openxmlformats.org/officeDocument/2006/relationships/slide" Target="slide35.xml"/><Relationship Id="rId15" Type="http://schemas.openxmlformats.org/officeDocument/2006/relationships/hyperlink" Target="https://wepik.com/?utm_source=slidesgo_template&amp;utm_medium=referral-link&amp;utm_campaign=promo-slide&amp;utm_term=slidesgo&amp;utm_content=wepik" TargetMode="External"/><Relationship Id="rId10" Type="http://schemas.openxmlformats.org/officeDocument/2006/relationships/hyperlink" Target="http://bit.ly/30B07Gq" TargetMode="External"/><Relationship Id="rId4" Type="http://schemas.openxmlformats.org/officeDocument/2006/relationships/slide" Target="slide36.xml"/><Relationship Id="rId9" Type="http://schemas.openxmlformats.org/officeDocument/2006/relationships/hyperlink" Target="http://bit.ly/2Tynxth" TargetMode="External"/><Relationship Id="rId14" Type="http://schemas.openxmlformats.org/officeDocument/2006/relationships/hyperlink" Target="https://storyset.com/?utm_source=slidesgo_template&amp;utm_medium=referral-link&amp;utm_campaign=promo-slide&amp;utm_term=slidesgo&amp;utm_content=storyset"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5.xml"/><Relationship Id="rId1" Type="http://schemas.openxmlformats.org/officeDocument/2006/relationships/tags" Target="../tags/tag8.xml"/><Relationship Id="rId5" Type="http://schemas.openxmlformats.org/officeDocument/2006/relationships/image" Target="../media/image4.png"/><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hyperlink" Target="https://docs.google.com/spreadsheets/d/1w5VO4oltV_iqiRd7tBvk1viBn5RN6v5Q0y8iTVAP014/copy#gid=0" TargetMode="External"/><Relationship Id="rId2" Type="http://schemas.openxmlformats.org/officeDocument/2006/relationships/notesSlide" Target="../notesSlides/notesSlide17.xml"/><Relationship Id="rId1" Type="http://schemas.openxmlformats.org/officeDocument/2006/relationships/slideLayout" Target="../slideLayouts/slideLayout18.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media/image4.png"/><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5.xml"/><Relationship Id="rId1" Type="http://schemas.openxmlformats.org/officeDocument/2006/relationships/slideLayout" Target="../slideLayouts/slideLayout15.xml"/><Relationship Id="rId5" Type="http://schemas.openxmlformats.org/officeDocument/2006/relationships/image" Target="../media/image22.jpg"/><Relationship Id="rId4" Type="http://schemas.openxmlformats.org/officeDocument/2006/relationships/image" Target="../media/image21.jpg"/></Relationships>
</file>

<file path=ppt/slides/_rels/slide3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hyperlink" Target="https://www.freepik.com/free-photo/street-signs-closeup_5180650.htm#page=2&amp;query=TIRES%20ROAD%20FREEPIK&amp;position=43&amp;from_view=search/?utm_source=slidesgo_template&amp;utm_medium=referral-link&amp;utm_campaign=sg_resources&amp;utm_content=freepik" TargetMode="External"/><Relationship Id="rId7"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hyperlink" Target="https://www.freepik.com/free-vector/formula-1-racing-car-collection_2677654.htm#&amp;position=6&amp;from_view=collections/?utm_source=slidesgo_template&amp;utm_medium=referral-link&amp;utm_campaign=sg_resources&amp;utm_content=freepik" TargetMode="External"/><Relationship Id="rId4" Type="http://schemas.openxmlformats.org/officeDocument/2006/relationships/hyperlink" Target="https://www.freepik.com/free-photo/single-vertical-tire-road_5752356.htm#&amp;position=1&amp;from_view=collections/?utm_source=slidesgo_template&amp;utm_medium=referral-link&amp;utm_campaign=sg_resources&amp;utm_content=freepik"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www.freepik.com/free-photo/multiple-alined-tires-road_5752357.htm#&amp;position=3&amp;from_view=collections/?utm_source=slidesgo_template&amp;utm_medium=referral-link&amp;utm_campaign=sg_resources&amp;utm_content=freepik"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hyperlink" Target="https://www.freepik.com/free-vector/formula-1-racing-car-set_2677655.htm#&amp;position=4&amp;from_view=collections/?utm_source=slidesgo_template&amp;utm_medium=referral-link&amp;utm_campaign=sg_resources&amp;utm_content=freepik" TargetMode="External"/><Relationship Id="rId4" Type="http://schemas.openxmlformats.org/officeDocument/2006/relationships/hyperlink" Target="https://www.freepik.com/free-photo/single-vertical-tire-asphalt_5752364.htm#&amp;position=2&amp;from_view=collections/?utm_source=slidesgo_template&amp;utm_medium=referral-link&amp;utm_campaign=sg_resources&amp;utm_content=freepik"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bit.ly/33VAFh3" TargetMode="External"/><Relationship Id="rId2" Type="http://schemas.openxmlformats.org/officeDocument/2006/relationships/notesSlide" Target="../notesSlides/notesSlide30.xml"/><Relationship Id="rId1" Type="http://schemas.openxmlformats.org/officeDocument/2006/relationships/slideLayout" Target="../slideLayouts/slideLayout25.xml"/><Relationship Id="rId6" Type="http://schemas.openxmlformats.org/officeDocument/2006/relationships/slide" Target="slide34.xml"/><Relationship Id="rId5" Type="http://schemas.openxmlformats.org/officeDocument/2006/relationships/hyperlink" Target="http://bit.ly/2PfT4lq" TargetMode="External"/><Relationship Id="rId4" Type="http://schemas.openxmlformats.org/officeDocument/2006/relationships/hyperlink" Target="http://bit.ly/30B07Gq"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1.xml"/><Relationship Id="rId1" Type="http://schemas.openxmlformats.org/officeDocument/2006/relationships/slideLayout" Target="../slideLayouts/slideLayout25.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4.xml"/></Relationships>
</file>

<file path=ppt/slides/_rels/slide39.xml.rels><?xml version="1.0" encoding="UTF-8" standalone="yes"?>
<Relationships xmlns="http://schemas.openxmlformats.org/package/2006/relationships"><Relationship Id="rId3" Type="http://schemas.openxmlformats.org/officeDocument/2006/relationships/hyperlink" Target="https://fonts.google.com/specimen/Krona+One" TargetMode="External"/><Relationship Id="rId2" Type="http://schemas.openxmlformats.org/officeDocument/2006/relationships/notesSlide" Target="../notesSlides/notesSlide32.xml"/><Relationship Id="rId1" Type="http://schemas.openxmlformats.org/officeDocument/2006/relationships/slideLayout" Target="../slideLayouts/slideLayout25.xml"/><Relationship Id="rId4" Type="http://schemas.openxmlformats.org/officeDocument/2006/relationships/hyperlink" Target="https://fonts.google.com/specimen/Jost" TargetMode="Externa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5.xml"/><Relationship Id="rId1" Type="http://schemas.openxmlformats.org/officeDocument/2006/relationships/tags" Target="../tags/tag10.xml"/><Relationship Id="rId5" Type="http://schemas.openxmlformats.org/officeDocument/2006/relationships/image" Target="../media/image4.png"/><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25.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30.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9.png"/><Relationship Id="rId4" Type="http://schemas.openxmlformats.org/officeDocument/2006/relationships/image" Target="../media/image27.png"/><Relationship Id="rId9"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0.xml"/><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5.xml"/><Relationship Id="rId1" Type="http://schemas.openxmlformats.org/officeDocument/2006/relationships/tags" Target="../tags/tag11.xml"/><Relationship Id="rId5" Type="http://schemas.openxmlformats.org/officeDocument/2006/relationships/image" Target="../media/image4.png"/><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7.xml"/><Relationship Id="rId1" Type="http://schemas.openxmlformats.org/officeDocument/2006/relationships/slideLayout" Target="../slideLayouts/slideLayout26.xm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5.xml"/><Relationship Id="rId1" Type="http://schemas.openxmlformats.org/officeDocument/2006/relationships/tags" Target="../tags/tag12.xml"/><Relationship Id="rId5" Type="http://schemas.openxmlformats.org/officeDocument/2006/relationships/image" Target="../media/image4.png"/><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2.xml"/><Relationship Id="rId7" Type="http://schemas.openxmlformats.org/officeDocument/2006/relationships/image" Target="../media/image6.svg"/><Relationship Id="rId12" Type="http://schemas.openxmlformats.org/officeDocument/2006/relationships/image" Target="../media/image10.svg"/><Relationship Id="rId2" Type="http://schemas.openxmlformats.org/officeDocument/2006/relationships/slideLayout" Target="../slideLayouts/slideLayout5.xml"/><Relationship Id="rId1" Type="http://schemas.openxmlformats.org/officeDocument/2006/relationships/tags" Target="../tags/tag13.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1.emf"/><Relationship Id="rId10" Type="http://schemas.openxmlformats.org/officeDocument/2006/relationships/image" Target="../media/image4.png"/><Relationship Id="rId4" Type="http://schemas.openxmlformats.org/officeDocument/2006/relationships/oleObject" Target="../embeddings/oleObject12.bin"/><Relationship Id="rId9" Type="http://schemas.openxmlformats.org/officeDocument/2006/relationships/image" Target="../media/image8.sv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3.xml"/><Relationship Id="rId7" Type="http://schemas.openxmlformats.org/officeDocument/2006/relationships/image" Target="../media/image12.svg"/><Relationship Id="rId2" Type="http://schemas.openxmlformats.org/officeDocument/2006/relationships/slideLayout" Target="../slideLayouts/slideLayout5.xml"/><Relationship Id="rId1" Type="http://schemas.openxmlformats.org/officeDocument/2006/relationships/tags" Target="../tags/tag14.xml"/><Relationship Id="rId6" Type="http://schemas.openxmlformats.org/officeDocument/2006/relationships/image" Target="../media/image11.png"/><Relationship Id="rId5" Type="http://schemas.openxmlformats.org/officeDocument/2006/relationships/image" Target="../media/image2.emf"/><Relationship Id="rId10" Type="http://schemas.openxmlformats.org/officeDocument/2006/relationships/image" Target="../media/image4.png"/><Relationship Id="rId4" Type="http://schemas.openxmlformats.org/officeDocument/2006/relationships/oleObject" Target="../embeddings/oleObject13.bin"/><Relationship Id="rId9" Type="http://schemas.openxmlformats.org/officeDocument/2006/relationships/image" Target="../media/image14.svg"/></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5.xml"/><Relationship Id="rId1" Type="http://schemas.openxmlformats.org/officeDocument/2006/relationships/tags" Target="../tags/tag15.xml"/><Relationship Id="rId5" Type="http://schemas.openxmlformats.org/officeDocument/2006/relationships/image" Target="../media/image4.png"/><Relationship Id="rId4"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57CAC3A5-1CE5-7CB5-5909-599762BDC66F}"/>
              </a:ext>
            </a:extLst>
          </p:cNvPr>
          <p:cNvGraphicFramePr>
            <a:graphicFrameLocks noChangeAspect="1"/>
          </p:cNvGraphicFramePr>
          <p:nvPr>
            <p:custDataLst>
              <p:tags r:id="rId1"/>
            </p:custDataLst>
            <p:extLst>
              <p:ext uri="{D42A27DB-BD31-4B8C-83A1-F6EECF244321}">
                <p14:modId xmlns:p14="http://schemas.microsoft.com/office/powerpoint/2010/main" val="3995701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6" imgH="426" progId="TCLayout.ActiveDocument.1">
                  <p:embed/>
                </p:oleObj>
              </mc:Choice>
              <mc:Fallback>
                <p:oleObj name="think-cell Slide" r:id="rId4" imgW="426" imgH="426" progId="TCLayout.ActiveDocument.1">
                  <p:embed/>
                  <p:pic>
                    <p:nvPicPr>
                      <p:cNvPr id="2" name="think-cell data - do not delete" hidden="1">
                        <a:extLst>
                          <a:ext uri="{FF2B5EF4-FFF2-40B4-BE49-F238E27FC236}">
                            <a16:creationId xmlns:a16="http://schemas.microsoft.com/office/drawing/2014/main" id="{57CAC3A5-1CE5-7CB5-5909-599762BDC66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1408" name="Google Shape;1408;p32"/>
          <p:cNvGrpSpPr/>
          <p:nvPr/>
        </p:nvGrpSpPr>
        <p:grpSpPr>
          <a:xfrm>
            <a:off x="1407020" y="3362633"/>
            <a:ext cx="1221300" cy="570400"/>
            <a:chOff x="670175" y="3809850"/>
            <a:chExt cx="1221300" cy="570400"/>
          </a:xfrm>
        </p:grpSpPr>
        <p:cxnSp>
          <p:nvCxnSpPr>
            <p:cNvPr id="1409" name="Google Shape;1409;p32"/>
            <p:cNvCxnSpPr/>
            <p:nvPr/>
          </p:nvCxnSpPr>
          <p:spPr>
            <a:xfrm rot="10800000">
              <a:off x="670175" y="3999983"/>
              <a:ext cx="1221300" cy="0"/>
            </a:xfrm>
            <a:prstGeom prst="straightConnector1">
              <a:avLst/>
            </a:prstGeom>
            <a:noFill/>
            <a:ln w="9525" cap="flat" cmpd="sng">
              <a:solidFill>
                <a:schemeClr val="dk2"/>
              </a:solidFill>
              <a:prstDash val="solid"/>
              <a:round/>
              <a:headEnd type="none" w="med" len="med"/>
              <a:tailEnd type="none" w="med" len="med"/>
            </a:ln>
          </p:spPr>
        </p:cxnSp>
        <p:cxnSp>
          <p:nvCxnSpPr>
            <p:cNvPr id="1410" name="Google Shape;1410;p32"/>
            <p:cNvCxnSpPr/>
            <p:nvPr/>
          </p:nvCxnSpPr>
          <p:spPr>
            <a:xfrm rot="10800000">
              <a:off x="670175" y="4380250"/>
              <a:ext cx="1221300" cy="0"/>
            </a:xfrm>
            <a:prstGeom prst="straightConnector1">
              <a:avLst/>
            </a:prstGeom>
            <a:noFill/>
            <a:ln w="9525" cap="flat" cmpd="sng">
              <a:solidFill>
                <a:schemeClr val="dk2"/>
              </a:solidFill>
              <a:prstDash val="solid"/>
              <a:round/>
              <a:headEnd type="none" w="med" len="med"/>
              <a:tailEnd type="none" w="med" len="med"/>
            </a:ln>
          </p:spPr>
        </p:cxnSp>
        <p:cxnSp>
          <p:nvCxnSpPr>
            <p:cNvPr id="1411" name="Google Shape;1411;p32"/>
            <p:cNvCxnSpPr/>
            <p:nvPr/>
          </p:nvCxnSpPr>
          <p:spPr>
            <a:xfrm rot="10800000">
              <a:off x="995525" y="4190117"/>
              <a:ext cx="570600" cy="0"/>
            </a:xfrm>
            <a:prstGeom prst="straightConnector1">
              <a:avLst/>
            </a:prstGeom>
            <a:noFill/>
            <a:ln w="9525" cap="flat" cmpd="sng">
              <a:solidFill>
                <a:schemeClr val="dk2"/>
              </a:solidFill>
              <a:prstDash val="solid"/>
              <a:round/>
              <a:headEnd type="none" w="med" len="med"/>
              <a:tailEnd type="none" w="med" len="med"/>
            </a:ln>
          </p:spPr>
        </p:cxnSp>
        <p:cxnSp>
          <p:nvCxnSpPr>
            <p:cNvPr id="1412" name="Google Shape;1412;p32"/>
            <p:cNvCxnSpPr/>
            <p:nvPr/>
          </p:nvCxnSpPr>
          <p:spPr>
            <a:xfrm rot="10800000">
              <a:off x="995525" y="3809850"/>
              <a:ext cx="570600" cy="0"/>
            </a:xfrm>
            <a:prstGeom prst="straightConnector1">
              <a:avLst/>
            </a:prstGeom>
            <a:noFill/>
            <a:ln w="9525" cap="flat" cmpd="sng">
              <a:solidFill>
                <a:schemeClr val="dk2"/>
              </a:solidFill>
              <a:prstDash val="solid"/>
              <a:round/>
              <a:headEnd type="none" w="med" len="med"/>
              <a:tailEnd type="none" w="med" len="med"/>
            </a:ln>
          </p:spPr>
        </p:cxnSp>
      </p:grpSp>
      <p:pic>
        <p:nvPicPr>
          <p:cNvPr id="1413" name="Google Shape;1413;p32"/>
          <p:cNvPicPr preferRelativeResize="0"/>
          <p:nvPr/>
        </p:nvPicPr>
        <p:blipFill rotWithShape="1">
          <a:blip r:embed="rId6">
            <a:alphaModFix/>
          </a:blip>
          <a:srcRect l="2922" t="3652" b="22262"/>
          <a:stretch/>
        </p:blipFill>
        <p:spPr>
          <a:xfrm>
            <a:off x="2260799" y="3313533"/>
            <a:ext cx="4622403" cy="1035226"/>
          </a:xfrm>
          <a:prstGeom prst="rect">
            <a:avLst/>
          </a:prstGeom>
          <a:noFill/>
          <a:ln>
            <a:noFill/>
          </a:ln>
        </p:spPr>
      </p:pic>
      <p:sp>
        <p:nvSpPr>
          <p:cNvPr id="1414" name="Google Shape;1414;p32"/>
          <p:cNvSpPr txBox="1">
            <a:spLocks noGrp="1"/>
          </p:cNvSpPr>
          <p:nvPr>
            <p:ph type="ctrTitle"/>
          </p:nvPr>
        </p:nvSpPr>
        <p:spPr>
          <a:xfrm>
            <a:off x="720000" y="907380"/>
            <a:ext cx="7704000" cy="168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Data Analytics Project: Formula 1</a:t>
            </a:r>
            <a:endParaRPr sz="3600" dirty="0"/>
          </a:p>
        </p:txBody>
      </p:sp>
      <p:sp>
        <p:nvSpPr>
          <p:cNvPr id="1415" name="Google Shape;1415;p32"/>
          <p:cNvSpPr txBox="1">
            <a:spLocks noGrp="1"/>
          </p:cNvSpPr>
          <p:nvPr>
            <p:ph type="subTitle" idx="1"/>
          </p:nvPr>
        </p:nvSpPr>
        <p:spPr>
          <a:xfrm>
            <a:off x="995550" y="2470406"/>
            <a:ext cx="7152900" cy="41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Moritz Baldauf, Anna </a:t>
            </a:r>
            <a:r>
              <a:rPr lang="en-US" dirty="0" err="1"/>
              <a:t>Fábián</a:t>
            </a:r>
            <a:r>
              <a:rPr lang="en-US" dirty="0"/>
              <a:t>, </a:t>
            </a:r>
            <a:r>
              <a:rPr lang="en-US" dirty="0" err="1"/>
              <a:t>Bolormaa</a:t>
            </a:r>
            <a:r>
              <a:rPr lang="en-US" dirty="0"/>
              <a:t> </a:t>
            </a:r>
            <a:r>
              <a:rPr lang="en-US" dirty="0" err="1"/>
              <a:t>Munkh</a:t>
            </a:r>
            <a:r>
              <a:rPr lang="en-US" dirty="0"/>
              <a:t>-Erdene, </a:t>
            </a:r>
            <a:r>
              <a:rPr lang="en-US" dirty="0" err="1"/>
              <a:t>Wiktor</a:t>
            </a:r>
            <a:r>
              <a:rPr lang="en-US" dirty="0"/>
              <a:t> </a:t>
            </a:r>
            <a:r>
              <a:rPr lang="en-US" dirty="0" err="1"/>
              <a:t>Uszko</a:t>
            </a:r>
            <a:r>
              <a:rPr lang="en-US" dirty="0"/>
              <a:t>, Christian  </a:t>
            </a:r>
            <a:r>
              <a:rPr lang="en-US" dirty="0" err="1"/>
              <a:t>Vorhauser</a:t>
            </a:r>
            <a:endParaRPr dirty="0"/>
          </a:p>
        </p:txBody>
      </p:sp>
      <p:sp>
        <p:nvSpPr>
          <p:cNvPr id="1416" name="Google Shape;1416;p32"/>
          <p:cNvSpPr/>
          <p:nvPr/>
        </p:nvSpPr>
        <p:spPr>
          <a:xfrm>
            <a:off x="995525" y="4698850"/>
            <a:ext cx="7152900" cy="172500"/>
          </a:xfrm>
          <a:prstGeom prst="ellipse">
            <a:avLst/>
          </a:prstGeom>
          <a:solidFill>
            <a:srgbClr val="1E1E1E">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12;p2">
            <a:extLst>
              <a:ext uri="{FF2B5EF4-FFF2-40B4-BE49-F238E27FC236}">
                <a16:creationId xmlns:a16="http://schemas.microsoft.com/office/drawing/2014/main" id="{E2897E63-D48E-B241-9989-1439CD254549}"/>
              </a:ext>
            </a:extLst>
          </p:cNvPr>
          <p:cNvGrpSpPr/>
          <p:nvPr/>
        </p:nvGrpSpPr>
        <p:grpSpPr>
          <a:xfrm>
            <a:off x="1028650" y="4351648"/>
            <a:ext cx="7086701" cy="314138"/>
            <a:chOff x="449825" y="1100"/>
            <a:chExt cx="8244125" cy="570400"/>
          </a:xfrm>
        </p:grpSpPr>
        <p:sp>
          <p:nvSpPr>
            <p:cNvPr id="4" name="Google Shape;13;p2">
              <a:extLst>
                <a:ext uri="{FF2B5EF4-FFF2-40B4-BE49-F238E27FC236}">
                  <a16:creationId xmlns:a16="http://schemas.microsoft.com/office/drawing/2014/main" id="{7B34A60F-C14E-96F5-6A35-8FF180149B2B}"/>
                </a:ext>
              </a:extLst>
            </p:cNvPr>
            <p:cNvSpPr/>
            <p:nvPr/>
          </p:nvSpPr>
          <p:spPr>
            <a:xfrm flipH="1">
              <a:off x="450250" y="503400"/>
              <a:ext cx="8243700" cy="68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4;p2">
              <a:extLst>
                <a:ext uri="{FF2B5EF4-FFF2-40B4-BE49-F238E27FC236}">
                  <a16:creationId xmlns:a16="http://schemas.microsoft.com/office/drawing/2014/main" id="{D57B49E3-1281-B83C-6994-F10A8F073568}"/>
                </a:ext>
              </a:extLst>
            </p:cNvPr>
            <p:cNvGrpSpPr/>
            <p:nvPr/>
          </p:nvGrpSpPr>
          <p:grpSpPr>
            <a:xfrm flipH="1">
              <a:off x="449825" y="1100"/>
              <a:ext cx="8244106" cy="515409"/>
              <a:chOff x="720050" y="0"/>
              <a:chExt cx="7704052" cy="481646"/>
            </a:xfrm>
          </p:grpSpPr>
          <p:sp>
            <p:nvSpPr>
              <p:cNvPr id="6" name="Google Shape;15;p2">
                <a:extLst>
                  <a:ext uri="{FF2B5EF4-FFF2-40B4-BE49-F238E27FC236}">
                    <a16:creationId xmlns:a16="http://schemas.microsoft.com/office/drawing/2014/main" id="{648D7CF8-9357-F308-7083-81BC2181E8C6}"/>
                  </a:ext>
                </a:extLst>
              </p:cNvPr>
              <p:cNvSpPr/>
              <p:nvPr/>
            </p:nvSpPr>
            <p:spPr>
              <a:xfrm>
                <a:off x="720050"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6;p2">
                <a:extLst>
                  <a:ext uri="{FF2B5EF4-FFF2-40B4-BE49-F238E27FC236}">
                    <a16:creationId xmlns:a16="http://schemas.microsoft.com/office/drawing/2014/main" id="{BD3BAC96-6E69-0E0C-F065-E356702171CF}"/>
                  </a:ext>
                </a:extLst>
              </p:cNvPr>
              <p:cNvSpPr/>
              <p:nvPr/>
            </p:nvSpPr>
            <p:spPr>
              <a:xfrm>
                <a:off x="960793"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p2">
                <a:extLst>
                  <a:ext uri="{FF2B5EF4-FFF2-40B4-BE49-F238E27FC236}">
                    <a16:creationId xmlns:a16="http://schemas.microsoft.com/office/drawing/2014/main" id="{8CB49D3B-5AE0-2F4A-14F0-B753F0F345F0}"/>
                  </a:ext>
                </a:extLst>
              </p:cNvPr>
              <p:cNvSpPr/>
              <p:nvPr/>
            </p:nvSpPr>
            <p:spPr>
              <a:xfrm>
                <a:off x="120153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p2">
                <a:extLst>
                  <a:ext uri="{FF2B5EF4-FFF2-40B4-BE49-F238E27FC236}">
                    <a16:creationId xmlns:a16="http://schemas.microsoft.com/office/drawing/2014/main" id="{DC556717-E6A1-B526-C929-832A4F7474FF}"/>
                  </a:ext>
                </a:extLst>
              </p:cNvPr>
              <p:cNvSpPr/>
              <p:nvPr/>
            </p:nvSpPr>
            <p:spPr>
              <a:xfrm>
                <a:off x="1442280"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p2">
                <a:extLst>
                  <a:ext uri="{FF2B5EF4-FFF2-40B4-BE49-F238E27FC236}">
                    <a16:creationId xmlns:a16="http://schemas.microsoft.com/office/drawing/2014/main" id="{DED0CA8C-578B-FABA-6076-B33A9D7CE4AA}"/>
                  </a:ext>
                </a:extLst>
              </p:cNvPr>
              <p:cNvSpPr/>
              <p:nvPr/>
            </p:nvSpPr>
            <p:spPr>
              <a:xfrm>
                <a:off x="168302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p2">
                <a:extLst>
                  <a:ext uri="{FF2B5EF4-FFF2-40B4-BE49-F238E27FC236}">
                    <a16:creationId xmlns:a16="http://schemas.microsoft.com/office/drawing/2014/main" id="{E6ED5529-8B1F-883D-25B6-3FCA83EB1B3D}"/>
                  </a:ext>
                </a:extLst>
              </p:cNvPr>
              <p:cNvSpPr/>
              <p:nvPr/>
            </p:nvSpPr>
            <p:spPr>
              <a:xfrm>
                <a:off x="1923767"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p2">
                <a:extLst>
                  <a:ext uri="{FF2B5EF4-FFF2-40B4-BE49-F238E27FC236}">
                    <a16:creationId xmlns:a16="http://schemas.microsoft.com/office/drawing/2014/main" id="{DF84B156-30A6-9B78-23E8-2219A9E61FC7}"/>
                  </a:ext>
                </a:extLst>
              </p:cNvPr>
              <p:cNvSpPr/>
              <p:nvPr/>
            </p:nvSpPr>
            <p:spPr>
              <a:xfrm>
                <a:off x="216451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p2">
                <a:extLst>
                  <a:ext uri="{FF2B5EF4-FFF2-40B4-BE49-F238E27FC236}">
                    <a16:creationId xmlns:a16="http://schemas.microsoft.com/office/drawing/2014/main" id="{3E634902-BDD7-E46F-62AD-A110D10FB66D}"/>
                  </a:ext>
                </a:extLst>
              </p:cNvPr>
              <p:cNvSpPr/>
              <p:nvPr/>
            </p:nvSpPr>
            <p:spPr>
              <a:xfrm>
                <a:off x="2405254"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3;p2">
                <a:extLst>
                  <a:ext uri="{FF2B5EF4-FFF2-40B4-BE49-F238E27FC236}">
                    <a16:creationId xmlns:a16="http://schemas.microsoft.com/office/drawing/2014/main" id="{02704872-450A-ECEB-CA66-114D5BC1B116}"/>
                  </a:ext>
                </a:extLst>
              </p:cNvPr>
              <p:cNvSpPr/>
              <p:nvPr/>
            </p:nvSpPr>
            <p:spPr>
              <a:xfrm>
                <a:off x="264599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p2">
                <a:extLst>
                  <a:ext uri="{FF2B5EF4-FFF2-40B4-BE49-F238E27FC236}">
                    <a16:creationId xmlns:a16="http://schemas.microsoft.com/office/drawing/2014/main" id="{C175C053-5DAD-3E1F-F426-A280880BF3C6}"/>
                  </a:ext>
                </a:extLst>
              </p:cNvPr>
              <p:cNvSpPr/>
              <p:nvPr/>
            </p:nvSpPr>
            <p:spPr>
              <a:xfrm>
                <a:off x="2886741"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p2">
                <a:extLst>
                  <a:ext uri="{FF2B5EF4-FFF2-40B4-BE49-F238E27FC236}">
                    <a16:creationId xmlns:a16="http://schemas.microsoft.com/office/drawing/2014/main" id="{A3B9C595-3B15-728E-7E4D-187D7B645F53}"/>
                  </a:ext>
                </a:extLst>
              </p:cNvPr>
              <p:cNvSpPr/>
              <p:nvPr/>
            </p:nvSpPr>
            <p:spPr>
              <a:xfrm>
                <a:off x="312748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p2">
                <a:extLst>
                  <a:ext uri="{FF2B5EF4-FFF2-40B4-BE49-F238E27FC236}">
                    <a16:creationId xmlns:a16="http://schemas.microsoft.com/office/drawing/2014/main" id="{81EFF430-7999-3151-7734-C14C992E4CC9}"/>
                  </a:ext>
                </a:extLst>
              </p:cNvPr>
              <p:cNvSpPr/>
              <p:nvPr/>
            </p:nvSpPr>
            <p:spPr>
              <a:xfrm>
                <a:off x="336822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7;p2">
                <a:extLst>
                  <a:ext uri="{FF2B5EF4-FFF2-40B4-BE49-F238E27FC236}">
                    <a16:creationId xmlns:a16="http://schemas.microsoft.com/office/drawing/2014/main" id="{7B349AD6-133B-E11E-7B56-30EB971B0139}"/>
                  </a:ext>
                </a:extLst>
              </p:cNvPr>
              <p:cNvSpPr/>
              <p:nvPr/>
            </p:nvSpPr>
            <p:spPr>
              <a:xfrm>
                <a:off x="360897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8;p2">
                <a:extLst>
                  <a:ext uri="{FF2B5EF4-FFF2-40B4-BE49-F238E27FC236}">
                    <a16:creationId xmlns:a16="http://schemas.microsoft.com/office/drawing/2014/main" id="{6F61BCF1-A4A6-4D21-72BE-05F481B24328}"/>
                  </a:ext>
                </a:extLst>
              </p:cNvPr>
              <p:cNvSpPr/>
              <p:nvPr/>
            </p:nvSpPr>
            <p:spPr>
              <a:xfrm>
                <a:off x="3849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9;p2">
                <a:extLst>
                  <a:ext uri="{FF2B5EF4-FFF2-40B4-BE49-F238E27FC236}">
                    <a16:creationId xmlns:a16="http://schemas.microsoft.com/office/drawing/2014/main" id="{D5D3C467-35E2-C8F9-58F3-27426A2FC6BC}"/>
                  </a:ext>
                </a:extLst>
              </p:cNvPr>
              <p:cNvSpPr/>
              <p:nvPr/>
            </p:nvSpPr>
            <p:spPr>
              <a:xfrm>
                <a:off x="4090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0;p2">
                <a:extLst>
                  <a:ext uri="{FF2B5EF4-FFF2-40B4-BE49-F238E27FC236}">
                    <a16:creationId xmlns:a16="http://schemas.microsoft.com/office/drawing/2014/main" id="{354D5C9E-FE8A-C199-9DA1-F2428D3F66D6}"/>
                  </a:ext>
                </a:extLst>
              </p:cNvPr>
              <p:cNvSpPr/>
              <p:nvPr/>
            </p:nvSpPr>
            <p:spPr>
              <a:xfrm>
                <a:off x="720050"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1;p2">
                <a:extLst>
                  <a:ext uri="{FF2B5EF4-FFF2-40B4-BE49-F238E27FC236}">
                    <a16:creationId xmlns:a16="http://schemas.microsoft.com/office/drawing/2014/main" id="{9A2E0E3E-DE76-DC4B-8BC8-6D1699E0275E}"/>
                  </a:ext>
                </a:extLst>
              </p:cNvPr>
              <p:cNvSpPr/>
              <p:nvPr/>
            </p:nvSpPr>
            <p:spPr>
              <a:xfrm>
                <a:off x="960793"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p2">
                <a:extLst>
                  <a:ext uri="{FF2B5EF4-FFF2-40B4-BE49-F238E27FC236}">
                    <a16:creationId xmlns:a16="http://schemas.microsoft.com/office/drawing/2014/main" id="{7E02943C-917A-1EB4-AE82-5E243A9B12CC}"/>
                  </a:ext>
                </a:extLst>
              </p:cNvPr>
              <p:cNvSpPr/>
              <p:nvPr/>
            </p:nvSpPr>
            <p:spPr>
              <a:xfrm>
                <a:off x="120153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3;p2">
                <a:extLst>
                  <a:ext uri="{FF2B5EF4-FFF2-40B4-BE49-F238E27FC236}">
                    <a16:creationId xmlns:a16="http://schemas.microsoft.com/office/drawing/2014/main" id="{36167455-5152-DC14-C21D-C25BEAAE98DD}"/>
                  </a:ext>
                </a:extLst>
              </p:cNvPr>
              <p:cNvSpPr/>
              <p:nvPr/>
            </p:nvSpPr>
            <p:spPr>
              <a:xfrm>
                <a:off x="1442280"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4;p2">
                <a:extLst>
                  <a:ext uri="{FF2B5EF4-FFF2-40B4-BE49-F238E27FC236}">
                    <a16:creationId xmlns:a16="http://schemas.microsoft.com/office/drawing/2014/main" id="{CF0DD246-EBF2-8EFF-2C6C-BFB93511E574}"/>
                  </a:ext>
                </a:extLst>
              </p:cNvPr>
              <p:cNvSpPr/>
              <p:nvPr/>
            </p:nvSpPr>
            <p:spPr>
              <a:xfrm>
                <a:off x="168302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5;p2">
                <a:extLst>
                  <a:ext uri="{FF2B5EF4-FFF2-40B4-BE49-F238E27FC236}">
                    <a16:creationId xmlns:a16="http://schemas.microsoft.com/office/drawing/2014/main" id="{1574DA70-16B2-D4E8-3982-7B2C6646B85F}"/>
                  </a:ext>
                </a:extLst>
              </p:cNvPr>
              <p:cNvSpPr/>
              <p:nvPr/>
            </p:nvSpPr>
            <p:spPr>
              <a:xfrm>
                <a:off x="1923767"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p2">
                <a:extLst>
                  <a:ext uri="{FF2B5EF4-FFF2-40B4-BE49-F238E27FC236}">
                    <a16:creationId xmlns:a16="http://schemas.microsoft.com/office/drawing/2014/main" id="{A20C0BA0-2D3A-6DF5-35A6-F3667202A970}"/>
                  </a:ext>
                </a:extLst>
              </p:cNvPr>
              <p:cNvSpPr/>
              <p:nvPr/>
            </p:nvSpPr>
            <p:spPr>
              <a:xfrm>
                <a:off x="216451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7;p2">
                <a:extLst>
                  <a:ext uri="{FF2B5EF4-FFF2-40B4-BE49-F238E27FC236}">
                    <a16:creationId xmlns:a16="http://schemas.microsoft.com/office/drawing/2014/main" id="{2C666D76-FD03-7CA4-3E75-43831C8803EF}"/>
                  </a:ext>
                </a:extLst>
              </p:cNvPr>
              <p:cNvSpPr/>
              <p:nvPr/>
            </p:nvSpPr>
            <p:spPr>
              <a:xfrm>
                <a:off x="2405254"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8;p2">
                <a:extLst>
                  <a:ext uri="{FF2B5EF4-FFF2-40B4-BE49-F238E27FC236}">
                    <a16:creationId xmlns:a16="http://schemas.microsoft.com/office/drawing/2014/main" id="{DCFADFE6-4EDC-DC6F-B6BD-19C56AD2234E}"/>
                  </a:ext>
                </a:extLst>
              </p:cNvPr>
              <p:cNvSpPr/>
              <p:nvPr/>
            </p:nvSpPr>
            <p:spPr>
              <a:xfrm>
                <a:off x="264599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9;p2">
                <a:extLst>
                  <a:ext uri="{FF2B5EF4-FFF2-40B4-BE49-F238E27FC236}">
                    <a16:creationId xmlns:a16="http://schemas.microsoft.com/office/drawing/2014/main" id="{6379CDBD-96E1-5B68-BA97-DB859E9455BE}"/>
                  </a:ext>
                </a:extLst>
              </p:cNvPr>
              <p:cNvSpPr/>
              <p:nvPr/>
            </p:nvSpPr>
            <p:spPr>
              <a:xfrm>
                <a:off x="2886741"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p2">
                <a:extLst>
                  <a:ext uri="{FF2B5EF4-FFF2-40B4-BE49-F238E27FC236}">
                    <a16:creationId xmlns:a16="http://schemas.microsoft.com/office/drawing/2014/main" id="{088FBE5E-6D01-7531-D280-52EDBF3C157E}"/>
                  </a:ext>
                </a:extLst>
              </p:cNvPr>
              <p:cNvSpPr/>
              <p:nvPr/>
            </p:nvSpPr>
            <p:spPr>
              <a:xfrm>
                <a:off x="312748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41;p2">
                <a:extLst>
                  <a:ext uri="{FF2B5EF4-FFF2-40B4-BE49-F238E27FC236}">
                    <a16:creationId xmlns:a16="http://schemas.microsoft.com/office/drawing/2014/main" id="{88B1900C-47FB-A54D-D489-673E2E6E8EA2}"/>
                  </a:ext>
                </a:extLst>
              </p:cNvPr>
              <p:cNvSpPr/>
              <p:nvPr/>
            </p:nvSpPr>
            <p:spPr>
              <a:xfrm>
                <a:off x="336822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42;p2">
                <a:extLst>
                  <a:ext uri="{FF2B5EF4-FFF2-40B4-BE49-F238E27FC236}">
                    <a16:creationId xmlns:a16="http://schemas.microsoft.com/office/drawing/2014/main" id="{6BED9908-1A58-2859-992D-692081B37A75}"/>
                  </a:ext>
                </a:extLst>
              </p:cNvPr>
              <p:cNvSpPr/>
              <p:nvPr/>
            </p:nvSpPr>
            <p:spPr>
              <a:xfrm>
                <a:off x="360897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43;p2">
                <a:extLst>
                  <a:ext uri="{FF2B5EF4-FFF2-40B4-BE49-F238E27FC236}">
                    <a16:creationId xmlns:a16="http://schemas.microsoft.com/office/drawing/2014/main" id="{40FC2ABB-C1D3-9EB1-9C32-63AADA6A9E68}"/>
                  </a:ext>
                </a:extLst>
              </p:cNvPr>
              <p:cNvSpPr/>
              <p:nvPr/>
            </p:nvSpPr>
            <p:spPr>
              <a:xfrm>
                <a:off x="3849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44;p2">
                <a:extLst>
                  <a:ext uri="{FF2B5EF4-FFF2-40B4-BE49-F238E27FC236}">
                    <a16:creationId xmlns:a16="http://schemas.microsoft.com/office/drawing/2014/main" id="{9E69B5FA-ADE4-EA19-C546-2D0C8D78BFC0}"/>
                  </a:ext>
                </a:extLst>
              </p:cNvPr>
              <p:cNvSpPr/>
              <p:nvPr/>
            </p:nvSpPr>
            <p:spPr>
              <a:xfrm>
                <a:off x="4090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45;p2">
                <a:extLst>
                  <a:ext uri="{FF2B5EF4-FFF2-40B4-BE49-F238E27FC236}">
                    <a16:creationId xmlns:a16="http://schemas.microsoft.com/office/drawing/2014/main" id="{97EB3E99-C9EB-1A9B-6D8E-517A2CBCE162}"/>
                  </a:ext>
                </a:extLst>
              </p:cNvPr>
              <p:cNvSpPr/>
              <p:nvPr/>
            </p:nvSpPr>
            <p:spPr>
              <a:xfrm>
                <a:off x="433130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46;p2">
                <a:extLst>
                  <a:ext uri="{FF2B5EF4-FFF2-40B4-BE49-F238E27FC236}">
                    <a16:creationId xmlns:a16="http://schemas.microsoft.com/office/drawing/2014/main" id="{FD025A2D-0A11-14F0-4625-2235F0465073}"/>
                  </a:ext>
                </a:extLst>
              </p:cNvPr>
              <p:cNvSpPr/>
              <p:nvPr/>
            </p:nvSpPr>
            <p:spPr>
              <a:xfrm>
                <a:off x="457205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47;p2">
                <a:extLst>
                  <a:ext uri="{FF2B5EF4-FFF2-40B4-BE49-F238E27FC236}">
                    <a16:creationId xmlns:a16="http://schemas.microsoft.com/office/drawing/2014/main" id="{99AFAA28-8215-8296-79FB-7A399946D12F}"/>
                  </a:ext>
                </a:extLst>
              </p:cNvPr>
              <p:cNvSpPr/>
              <p:nvPr/>
            </p:nvSpPr>
            <p:spPr>
              <a:xfrm>
                <a:off x="481279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48;p2">
                <a:extLst>
                  <a:ext uri="{FF2B5EF4-FFF2-40B4-BE49-F238E27FC236}">
                    <a16:creationId xmlns:a16="http://schemas.microsoft.com/office/drawing/2014/main" id="{802B4FCC-E39E-AA70-12B8-D7ECFA0D0355}"/>
                  </a:ext>
                </a:extLst>
              </p:cNvPr>
              <p:cNvSpPr/>
              <p:nvPr/>
            </p:nvSpPr>
            <p:spPr>
              <a:xfrm>
                <a:off x="505353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49;p2">
                <a:extLst>
                  <a:ext uri="{FF2B5EF4-FFF2-40B4-BE49-F238E27FC236}">
                    <a16:creationId xmlns:a16="http://schemas.microsoft.com/office/drawing/2014/main" id="{D8FDDA0F-A08D-EC63-9773-3434E4FB6741}"/>
                  </a:ext>
                </a:extLst>
              </p:cNvPr>
              <p:cNvSpPr/>
              <p:nvPr/>
            </p:nvSpPr>
            <p:spPr>
              <a:xfrm>
                <a:off x="529428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50;p2">
                <a:extLst>
                  <a:ext uri="{FF2B5EF4-FFF2-40B4-BE49-F238E27FC236}">
                    <a16:creationId xmlns:a16="http://schemas.microsoft.com/office/drawing/2014/main" id="{5B02E09C-352E-0F4D-B606-40DE1FBA590C}"/>
                  </a:ext>
                </a:extLst>
              </p:cNvPr>
              <p:cNvSpPr/>
              <p:nvPr/>
            </p:nvSpPr>
            <p:spPr>
              <a:xfrm>
                <a:off x="5535025"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51;p2">
                <a:extLst>
                  <a:ext uri="{FF2B5EF4-FFF2-40B4-BE49-F238E27FC236}">
                    <a16:creationId xmlns:a16="http://schemas.microsoft.com/office/drawing/2014/main" id="{4C2AC634-112D-E442-C07C-623CD7B0D02F}"/>
                  </a:ext>
                </a:extLst>
              </p:cNvPr>
              <p:cNvSpPr/>
              <p:nvPr/>
            </p:nvSpPr>
            <p:spPr>
              <a:xfrm>
                <a:off x="577576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52;p2">
                <a:extLst>
                  <a:ext uri="{FF2B5EF4-FFF2-40B4-BE49-F238E27FC236}">
                    <a16:creationId xmlns:a16="http://schemas.microsoft.com/office/drawing/2014/main" id="{AC83E5F4-4D87-1125-6252-FB68D5D9A840}"/>
                  </a:ext>
                </a:extLst>
              </p:cNvPr>
              <p:cNvSpPr/>
              <p:nvPr/>
            </p:nvSpPr>
            <p:spPr>
              <a:xfrm>
                <a:off x="6016512"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53;p2">
                <a:extLst>
                  <a:ext uri="{FF2B5EF4-FFF2-40B4-BE49-F238E27FC236}">
                    <a16:creationId xmlns:a16="http://schemas.microsoft.com/office/drawing/2014/main" id="{C288A41A-0F66-64D3-1F90-64C290B2EA0D}"/>
                  </a:ext>
                </a:extLst>
              </p:cNvPr>
              <p:cNvSpPr/>
              <p:nvPr/>
            </p:nvSpPr>
            <p:spPr>
              <a:xfrm>
                <a:off x="625725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54;p2">
                <a:extLst>
                  <a:ext uri="{FF2B5EF4-FFF2-40B4-BE49-F238E27FC236}">
                    <a16:creationId xmlns:a16="http://schemas.microsoft.com/office/drawing/2014/main" id="{45C15DEA-510F-9EF0-07CF-6FB5713E6D4E}"/>
                  </a:ext>
                </a:extLst>
              </p:cNvPr>
              <p:cNvSpPr/>
              <p:nvPr/>
            </p:nvSpPr>
            <p:spPr>
              <a:xfrm>
                <a:off x="6497999"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55;p2">
                <a:extLst>
                  <a:ext uri="{FF2B5EF4-FFF2-40B4-BE49-F238E27FC236}">
                    <a16:creationId xmlns:a16="http://schemas.microsoft.com/office/drawing/2014/main" id="{30BF5F7F-DB7E-7637-30CF-74D523E1E285}"/>
                  </a:ext>
                </a:extLst>
              </p:cNvPr>
              <p:cNvSpPr/>
              <p:nvPr/>
            </p:nvSpPr>
            <p:spPr>
              <a:xfrm>
                <a:off x="673874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56;p2">
                <a:extLst>
                  <a:ext uri="{FF2B5EF4-FFF2-40B4-BE49-F238E27FC236}">
                    <a16:creationId xmlns:a16="http://schemas.microsoft.com/office/drawing/2014/main" id="{D07AFAAF-9F0B-3BDB-D12B-B8B0FA179807}"/>
                  </a:ext>
                </a:extLst>
              </p:cNvPr>
              <p:cNvSpPr/>
              <p:nvPr/>
            </p:nvSpPr>
            <p:spPr>
              <a:xfrm>
                <a:off x="6979486"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57;p2">
                <a:extLst>
                  <a:ext uri="{FF2B5EF4-FFF2-40B4-BE49-F238E27FC236}">
                    <a16:creationId xmlns:a16="http://schemas.microsoft.com/office/drawing/2014/main" id="{F6221EA5-4B3C-4D0D-D845-ACDE94D239E3}"/>
                  </a:ext>
                </a:extLst>
              </p:cNvPr>
              <p:cNvSpPr/>
              <p:nvPr/>
            </p:nvSpPr>
            <p:spPr>
              <a:xfrm>
                <a:off x="722022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58;p2">
                <a:extLst>
                  <a:ext uri="{FF2B5EF4-FFF2-40B4-BE49-F238E27FC236}">
                    <a16:creationId xmlns:a16="http://schemas.microsoft.com/office/drawing/2014/main" id="{F2C3AEF3-1C94-6597-09CB-4C5D587FE19B}"/>
                  </a:ext>
                </a:extLst>
              </p:cNvPr>
              <p:cNvSpPr/>
              <p:nvPr/>
            </p:nvSpPr>
            <p:spPr>
              <a:xfrm>
                <a:off x="7460973"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59;p2">
                <a:extLst>
                  <a:ext uri="{FF2B5EF4-FFF2-40B4-BE49-F238E27FC236}">
                    <a16:creationId xmlns:a16="http://schemas.microsoft.com/office/drawing/2014/main" id="{528C1D0E-FD33-7764-3338-5DD04C0021D4}"/>
                  </a:ext>
                </a:extLst>
              </p:cNvPr>
              <p:cNvSpPr/>
              <p:nvPr/>
            </p:nvSpPr>
            <p:spPr>
              <a:xfrm>
                <a:off x="433130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60;p2">
                <a:extLst>
                  <a:ext uri="{FF2B5EF4-FFF2-40B4-BE49-F238E27FC236}">
                    <a16:creationId xmlns:a16="http://schemas.microsoft.com/office/drawing/2014/main" id="{A6ABFABB-EE8A-7733-FCCB-4781D10771F2}"/>
                  </a:ext>
                </a:extLst>
              </p:cNvPr>
              <p:cNvSpPr/>
              <p:nvPr/>
            </p:nvSpPr>
            <p:spPr>
              <a:xfrm>
                <a:off x="457205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61;p2">
                <a:extLst>
                  <a:ext uri="{FF2B5EF4-FFF2-40B4-BE49-F238E27FC236}">
                    <a16:creationId xmlns:a16="http://schemas.microsoft.com/office/drawing/2014/main" id="{0805045B-3FB2-7083-3892-A8CA15C93B36}"/>
                  </a:ext>
                </a:extLst>
              </p:cNvPr>
              <p:cNvSpPr/>
              <p:nvPr/>
            </p:nvSpPr>
            <p:spPr>
              <a:xfrm>
                <a:off x="481279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62;p2">
                <a:extLst>
                  <a:ext uri="{FF2B5EF4-FFF2-40B4-BE49-F238E27FC236}">
                    <a16:creationId xmlns:a16="http://schemas.microsoft.com/office/drawing/2014/main" id="{F6D1742B-D70B-BA42-FFEB-8A4F5587AC0F}"/>
                  </a:ext>
                </a:extLst>
              </p:cNvPr>
              <p:cNvSpPr/>
              <p:nvPr/>
            </p:nvSpPr>
            <p:spPr>
              <a:xfrm>
                <a:off x="505353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63;p2">
                <a:extLst>
                  <a:ext uri="{FF2B5EF4-FFF2-40B4-BE49-F238E27FC236}">
                    <a16:creationId xmlns:a16="http://schemas.microsoft.com/office/drawing/2014/main" id="{D2C83FB1-F1F0-FE4B-2223-9DE67FE103F9}"/>
                  </a:ext>
                </a:extLst>
              </p:cNvPr>
              <p:cNvSpPr/>
              <p:nvPr/>
            </p:nvSpPr>
            <p:spPr>
              <a:xfrm>
                <a:off x="529428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64;p2">
                <a:extLst>
                  <a:ext uri="{FF2B5EF4-FFF2-40B4-BE49-F238E27FC236}">
                    <a16:creationId xmlns:a16="http://schemas.microsoft.com/office/drawing/2014/main" id="{7E039E25-BA69-96B4-8FA3-0D90F589F396}"/>
                  </a:ext>
                </a:extLst>
              </p:cNvPr>
              <p:cNvSpPr/>
              <p:nvPr/>
            </p:nvSpPr>
            <p:spPr>
              <a:xfrm>
                <a:off x="5535025"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65;p2">
                <a:extLst>
                  <a:ext uri="{FF2B5EF4-FFF2-40B4-BE49-F238E27FC236}">
                    <a16:creationId xmlns:a16="http://schemas.microsoft.com/office/drawing/2014/main" id="{261BFEBC-BDCB-BFDC-CC58-078DFA7EE3F5}"/>
                  </a:ext>
                </a:extLst>
              </p:cNvPr>
              <p:cNvSpPr/>
              <p:nvPr/>
            </p:nvSpPr>
            <p:spPr>
              <a:xfrm>
                <a:off x="577576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66;p2">
                <a:extLst>
                  <a:ext uri="{FF2B5EF4-FFF2-40B4-BE49-F238E27FC236}">
                    <a16:creationId xmlns:a16="http://schemas.microsoft.com/office/drawing/2014/main" id="{3B74FAB4-DB05-CD62-171E-C1D7C6C6DF71}"/>
                  </a:ext>
                </a:extLst>
              </p:cNvPr>
              <p:cNvSpPr/>
              <p:nvPr/>
            </p:nvSpPr>
            <p:spPr>
              <a:xfrm>
                <a:off x="6016512"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67;p2">
                <a:extLst>
                  <a:ext uri="{FF2B5EF4-FFF2-40B4-BE49-F238E27FC236}">
                    <a16:creationId xmlns:a16="http://schemas.microsoft.com/office/drawing/2014/main" id="{F6619DC8-3223-EE2E-0A9A-EC19EB7D4E25}"/>
                  </a:ext>
                </a:extLst>
              </p:cNvPr>
              <p:cNvSpPr/>
              <p:nvPr/>
            </p:nvSpPr>
            <p:spPr>
              <a:xfrm>
                <a:off x="625725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68;p2">
                <a:extLst>
                  <a:ext uri="{FF2B5EF4-FFF2-40B4-BE49-F238E27FC236}">
                    <a16:creationId xmlns:a16="http://schemas.microsoft.com/office/drawing/2014/main" id="{1DFC59D7-EEC1-A07C-72BE-12CCACB7E87E}"/>
                  </a:ext>
                </a:extLst>
              </p:cNvPr>
              <p:cNvSpPr/>
              <p:nvPr/>
            </p:nvSpPr>
            <p:spPr>
              <a:xfrm>
                <a:off x="6497999"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69;p2">
                <a:extLst>
                  <a:ext uri="{FF2B5EF4-FFF2-40B4-BE49-F238E27FC236}">
                    <a16:creationId xmlns:a16="http://schemas.microsoft.com/office/drawing/2014/main" id="{8E92E262-7018-95DF-F54C-EA7340731467}"/>
                  </a:ext>
                </a:extLst>
              </p:cNvPr>
              <p:cNvSpPr/>
              <p:nvPr/>
            </p:nvSpPr>
            <p:spPr>
              <a:xfrm>
                <a:off x="673874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70;p2">
                <a:extLst>
                  <a:ext uri="{FF2B5EF4-FFF2-40B4-BE49-F238E27FC236}">
                    <a16:creationId xmlns:a16="http://schemas.microsoft.com/office/drawing/2014/main" id="{6B070558-BB87-61E5-2AEE-89625D703ED4}"/>
                  </a:ext>
                </a:extLst>
              </p:cNvPr>
              <p:cNvSpPr/>
              <p:nvPr/>
            </p:nvSpPr>
            <p:spPr>
              <a:xfrm>
                <a:off x="6979486"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71;p2">
                <a:extLst>
                  <a:ext uri="{FF2B5EF4-FFF2-40B4-BE49-F238E27FC236}">
                    <a16:creationId xmlns:a16="http://schemas.microsoft.com/office/drawing/2014/main" id="{7F304EA4-FAC3-D4F7-8CA3-5BE9FB1DC403}"/>
                  </a:ext>
                </a:extLst>
              </p:cNvPr>
              <p:cNvSpPr/>
              <p:nvPr/>
            </p:nvSpPr>
            <p:spPr>
              <a:xfrm>
                <a:off x="722022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72;p2">
                <a:extLst>
                  <a:ext uri="{FF2B5EF4-FFF2-40B4-BE49-F238E27FC236}">
                    <a16:creationId xmlns:a16="http://schemas.microsoft.com/office/drawing/2014/main" id="{5B1A885E-9D94-31D6-2BC9-025AE66583CA}"/>
                  </a:ext>
                </a:extLst>
              </p:cNvPr>
              <p:cNvSpPr/>
              <p:nvPr/>
            </p:nvSpPr>
            <p:spPr>
              <a:xfrm>
                <a:off x="7460973"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73;p2">
                <a:extLst>
                  <a:ext uri="{FF2B5EF4-FFF2-40B4-BE49-F238E27FC236}">
                    <a16:creationId xmlns:a16="http://schemas.microsoft.com/office/drawing/2014/main" id="{6DB9F31E-4FA3-9D0C-6209-C67357EF76F1}"/>
                  </a:ext>
                </a:extLst>
              </p:cNvPr>
              <p:cNvSpPr/>
              <p:nvPr/>
            </p:nvSpPr>
            <p:spPr>
              <a:xfrm>
                <a:off x="7701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74;p2">
                <a:extLst>
                  <a:ext uri="{FF2B5EF4-FFF2-40B4-BE49-F238E27FC236}">
                    <a16:creationId xmlns:a16="http://schemas.microsoft.com/office/drawing/2014/main" id="{F2984694-F95F-0335-C4AE-82A4A3A4D90D}"/>
                  </a:ext>
                </a:extLst>
              </p:cNvPr>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75;p2">
                <a:extLst>
                  <a:ext uri="{FF2B5EF4-FFF2-40B4-BE49-F238E27FC236}">
                    <a16:creationId xmlns:a16="http://schemas.microsoft.com/office/drawing/2014/main" id="{14C627DD-F7C9-7B22-46A9-F092D049967C}"/>
                  </a:ext>
                </a:extLst>
              </p:cNvPr>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76;p2">
                <a:extLst>
                  <a:ext uri="{FF2B5EF4-FFF2-40B4-BE49-F238E27FC236}">
                    <a16:creationId xmlns:a16="http://schemas.microsoft.com/office/drawing/2014/main" id="{80714B7B-A85B-468A-A07A-47D1EB92214B}"/>
                  </a:ext>
                </a:extLst>
              </p:cNvPr>
              <p:cNvSpPr/>
              <p:nvPr/>
            </p:nvSpPr>
            <p:spPr>
              <a:xfrm>
                <a:off x="7701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77;p2">
                <a:extLst>
                  <a:ext uri="{FF2B5EF4-FFF2-40B4-BE49-F238E27FC236}">
                    <a16:creationId xmlns:a16="http://schemas.microsoft.com/office/drawing/2014/main" id="{EB963AC8-876A-55EE-330B-3B3F3F836120}"/>
                  </a:ext>
                </a:extLst>
              </p:cNvPr>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78;p2">
                <a:extLst>
                  <a:ext uri="{FF2B5EF4-FFF2-40B4-BE49-F238E27FC236}">
                    <a16:creationId xmlns:a16="http://schemas.microsoft.com/office/drawing/2014/main" id="{39F9824F-AFE6-5775-86AB-7D9058F7103A}"/>
                  </a:ext>
                </a:extLst>
              </p:cNvPr>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4203E00B-5D0F-27EA-7896-BE755DFF650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6" imgH="426" progId="TCLayout.ActiveDocument.1">
                  <p:embed/>
                </p:oleObj>
              </mc:Choice>
              <mc:Fallback>
                <p:oleObj name="think-cell Slide" r:id="rId3" imgW="426" imgH="426" progId="TCLayout.ActiveDocument.1">
                  <p:embed/>
                  <p:pic>
                    <p:nvPicPr>
                      <p:cNvPr id="16" name="think-cell data - do not delete" hidden="1">
                        <a:extLst>
                          <a:ext uri="{FF2B5EF4-FFF2-40B4-BE49-F238E27FC236}">
                            <a16:creationId xmlns:a16="http://schemas.microsoft.com/office/drawing/2014/main" id="{4203E00B-5D0F-27EA-7896-BE755DFF650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14">
            <a:extLst>
              <a:ext uri="{FF2B5EF4-FFF2-40B4-BE49-F238E27FC236}">
                <a16:creationId xmlns:a16="http://schemas.microsoft.com/office/drawing/2014/main" id="{3B9FECE5-F9BA-E961-4D17-66D7F855FB69}"/>
              </a:ext>
            </a:extLst>
          </p:cNvPr>
          <p:cNvSpPr txBox="1">
            <a:spLocks/>
          </p:cNvSpPr>
          <p:nvPr/>
        </p:nvSpPr>
        <p:spPr>
          <a:xfrm>
            <a:off x="611592" y="346751"/>
            <a:ext cx="7704000" cy="572700"/>
          </a:xfrm>
          <a:prstGeom prst="rect">
            <a:avLst/>
          </a:prstGeom>
          <a:noFill/>
          <a:ln>
            <a:noFill/>
          </a:ln>
        </p:spPr>
        <p:txBody>
          <a:bodyPr spcFirstLastPara="1" vert="horz"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Krona One"/>
              <a:buNone/>
              <a:defRPr sz="2800" b="0" i="0" u="none" strike="noStrike" cap="none">
                <a:solidFill>
                  <a:schemeClr val="dk1"/>
                </a:solidFill>
                <a:latin typeface="+mj-lt"/>
                <a:ea typeface="Krona One"/>
                <a:cs typeface="Krona One"/>
                <a:sym typeface="Krona On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dirty="0"/>
              <a:t>WRAP UP </a:t>
            </a:r>
            <a:endParaRPr lang="en-AT" dirty="0"/>
          </a:p>
        </p:txBody>
      </p:sp>
      <p:grpSp>
        <p:nvGrpSpPr>
          <p:cNvPr id="2" name="Google Shape;2269;p64">
            <a:extLst>
              <a:ext uri="{FF2B5EF4-FFF2-40B4-BE49-F238E27FC236}">
                <a16:creationId xmlns:a16="http://schemas.microsoft.com/office/drawing/2014/main" id="{6BF6ADB7-0D94-CDF1-03F1-6142413860E0}"/>
              </a:ext>
            </a:extLst>
          </p:cNvPr>
          <p:cNvGrpSpPr/>
          <p:nvPr/>
        </p:nvGrpSpPr>
        <p:grpSpPr>
          <a:xfrm>
            <a:off x="298201" y="76991"/>
            <a:ext cx="1823804" cy="208784"/>
            <a:chOff x="6336019" y="3733725"/>
            <a:chExt cx="2566206" cy="351310"/>
          </a:xfrm>
          <a:solidFill>
            <a:schemeClr val="accent3">
              <a:lumMod val="20000"/>
              <a:lumOff val="80000"/>
            </a:schemeClr>
          </a:solidFill>
        </p:grpSpPr>
        <p:sp>
          <p:nvSpPr>
            <p:cNvPr id="4" name="Google Shape;2270;p64">
              <a:extLst>
                <a:ext uri="{FF2B5EF4-FFF2-40B4-BE49-F238E27FC236}">
                  <a16:creationId xmlns:a16="http://schemas.microsoft.com/office/drawing/2014/main" id="{C4F7AF9C-0C56-9C95-0007-6A544B6D8325}"/>
                </a:ext>
              </a:extLst>
            </p:cNvPr>
            <p:cNvSpPr/>
            <p:nvPr/>
          </p:nvSpPr>
          <p:spPr>
            <a:xfrm>
              <a:off x="6336019" y="3733735"/>
              <a:ext cx="1881300" cy="351300"/>
            </a:xfrm>
            <a:prstGeom prst="homePlate">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900" dirty="0"/>
                <a:t>1. Motivation</a:t>
              </a:r>
              <a:endParaRPr sz="900" dirty="0"/>
            </a:p>
          </p:txBody>
        </p:sp>
        <p:sp>
          <p:nvSpPr>
            <p:cNvPr id="5" name="Google Shape;2271;p64">
              <a:extLst>
                <a:ext uri="{FF2B5EF4-FFF2-40B4-BE49-F238E27FC236}">
                  <a16:creationId xmlns:a16="http://schemas.microsoft.com/office/drawing/2014/main" id="{3CB36002-25EA-ADE5-587A-309096C7C2B0}"/>
                </a:ext>
              </a:extLst>
            </p:cNvPr>
            <p:cNvSpPr/>
            <p:nvPr/>
          </p:nvSpPr>
          <p:spPr>
            <a:xfrm>
              <a:off x="80985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272;p64">
              <a:extLst>
                <a:ext uri="{FF2B5EF4-FFF2-40B4-BE49-F238E27FC236}">
                  <a16:creationId xmlns:a16="http://schemas.microsoft.com/office/drawing/2014/main" id="{AB96BCF0-13EB-CBD5-8559-90746D7997AF}"/>
                </a:ext>
              </a:extLst>
            </p:cNvPr>
            <p:cNvSpPr/>
            <p:nvPr/>
          </p:nvSpPr>
          <p:spPr>
            <a:xfrm>
              <a:off x="83271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73;p64">
              <a:extLst>
                <a:ext uri="{FF2B5EF4-FFF2-40B4-BE49-F238E27FC236}">
                  <a16:creationId xmlns:a16="http://schemas.microsoft.com/office/drawing/2014/main" id="{C39E36D3-768E-B1FA-DD5E-A3622328C6CF}"/>
                </a:ext>
              </a:extLst>
            </p:cNvPr>
            <p:cNvSpPr/>
            <p:nvPr/>
          </p:nvSpPr>
          <p:spPr>
            <a:xfrm>
              <a:off x="85557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2" descr="Zivil- und Zivilverfahrensrecht - WU (Wirtschaftsuniversität Wien)">
            <a:extLst>
              <a:ext uri="{FF2B5EF4-FFF2-40B4-BE49-F238E27FC236}">
                <a16:creationId xmlns:a16="http://schemas.microsoft.com/office/drawing/2014/main" id="{226EEC2D-BC28-30A5-7C60-27C7C0F72E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70949" y="14174"/>
            <a:ext cx="874850" cy="543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315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33"/>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CONTENTS OF THIS TEMPLATE</a:t>
            </a:r>
            <a:endParaRPr/>
          </a:p>
        </p:txBody>
      </p:sp>
      <p:graphicFrame>
        <p:nvGraphicFramePr>
          <p:cNvPr id="1422" name="Google Shape;1422;p33"/>
          <p:cNvGraphicFramePr/>
          <p:nvPr/>
        </p:nvGraphicFramePr>
        <p:xfrm>
          <a:off x="720000" y="1802030"/>
          <a:ext cx="7704000" cy="2210900"/>
        </p:xfrm>
        <a:graphic>
          <a:graphicData uri="http://schemas.openxmlformats.org/drawingml/2006/table">
            <a:tbl>
              <a:tblPr>
                <a:noFill/>
                <a:tableStyleId>{36388064-F937-4609-BF7D-212556715704}</a:tableStyleId>
              </a:tblPr>
              <a:tblGrid>
                <a:gridCol w="3117050">
                  <a:extLst>
                    <a:ext uri="{9D8B030D-6E8A-4147-A177-3AD203B41FA5}">
                      <a16:colId xmlns:a16="http://schemas.microsoft.com/office/drawing/2014/main" val="20000"/>
                    </a:ext>
                  </a:extLst>
                </a:gridCol>
                <a:gridCol w="4586950">
                  <a:extLst>
                    <a:ext uri="{9D8B030D-6E8A-4147-A177-3AD203B41FA5}">
                      <a16:colId xmlns:a16="http://schemas.microsoft.com/office/drawing/2014/main" val="20001"/>
                    </a:ext>
                  </a:extLst>
                </a:gridCol>
              </a:tblGrid>
              <a:tr h="383525">
                <a:tc>
                  <a:txBody>
                    <a:bodyPr/>
                    <a:lstStyle/>
                    <a:p>
                      <a:pPr marL="0" lvl="0" indent="0" algn="l" rtl="0">
                        <a:spcBef>
                          <a:spcPts val="0"/>
                        </a:spcBef>
                        <a:spcAft>
                          <a:spcPts val="0"/>
                        </a:spcAft>
                        <a:buNone/>
                      </a:pPr>
                      <a:r>
                        <a:rPr lang="en" sz="900" b="1">
                          <a:solidFill>
                            <a:schemeClr val="hlink"/>
                          </a:solidFill>
                          <a:uFill>
                            <a:noFill/>
                          </a:uFill>
                          <a:latin typeface="Krona One"/>
                          <a:ea typeface="Krona One"/>
                          <a:cs typeface="Krona One"/>
                          <a:sym typeface="Krona One"/>
                          <a:hlinkClick r:id="rId3" action="ppaction://hlinksldjump"/>
                        </a:rPr>
                        <a:t>FONTS</a:t>
                      </a:r>
                      <a:endParaRPr sz="900" b="1">
                        <a:solidFill>
                          <a:schemeClr val="dk1"/>
                        </a:solidFill>
                        <a:latin typeface="Krona One"/>
                        <a:ea typeface="Krona One"/>
                        <a:cs typeface="Krona One"/>
                        <a:sym typeface="Krona One"/>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900">
                          <a:solidFill>
                            <a:schemeClr val="dk1"/>
                          </a:solidFill>
                          <a:latin typeface="Jost"/>
                          <a:ea typeface="Jost"/>
                          <a:cs typeface="Jost"/>
                          <a:sym typeface="Jost"/>
                        </a:rPr>
                        <a:t>To view this template correctly in PowerPoint, download and install the fonts we used</a:t>
                      </a:r>
                      <a:endParaRPr sz="900">
                        <a:solidFill>
                          <a:schemeClr val="dk1"/>
                        </a:solidFill>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83525">
                <a:tc>
                  <a:txBody>
                    <a:bodyPr/>
                    <a:lstStyle/>
                    <a:p>
                      <a:pPr marL="0" lvl="0" indent="0" algn="l" rtl="0">
                        <a:spcBef>
                          <a:spcPts val="0"/>
                        </a:spcBef>
                        <a:spcAft>
                          <a:spcPts val="0"/>
                        </a:spcAft>
                        <a:buNone/>
                      </a:pPr>
                      <a:r>
                        <a:rPr lang="en" sz="900" b="1">
                          <a:solidFill>
                            <a:schemeClr val="hlink"/>
                          </a:solidFill>
                          <a:uFill>
                            <a:noFill/>
                          </a:uFill>
                          <a:latin typeface="Krona One"/>
                          <a:ea typeface="Krona One"/>
                          <a:cs typeface="Krona One"/>
                          <a:sym typeface="Krona One"/>
                          <a:hlinkClick r:id="rId4" action="ppaction://hlinksldjump"/>
                        </a:rPr>
                        <a:t>USED</a:t>
                      </a:r>
                      <a:r>
                        <a:rPr lang="en" sz="900" b="1">
                          <a:solidFill>
                            <a:schemeClr val="dk1"/>
                          </a:solidFill>
                          <a:latin typeface="Krona One"/>
                          <a:ea typeface="Krona One"/>
                          <a:cs typeface="Krona One"/>
                          <a:sym typeface="Krona One"/>
                        </a:rPr>
                        <a:t> AND </a:t>
                      </a:r>
                      <a:r>
                        <a:rPr lang="en" sz="900" b="1">
                          <a:solidFill>
                            <a:schemeClr val="hlink"/>
                          </a:solidFill>
                          <a:uFill>
                            <a:noFill/>
                          </a:uFill>
                          <a:latin typeface="Krona One"/>
                          <a:ea typeface="Krona One"/>
                          <a:cs typeface="Krona One"/>
                          <a:sym typeface="Krona One"/>
                          <a:hlinkClick r:id="rId5" action="ppaction://hlinksldjump"/>
                        </a:rPr>
                        <a:t>ALTERNATIVE RESOURCES</a:t>
                      </a:r>
                      <a:endParaRPr sz="900" b="1">
                        <a:solidFill>
                          <a:schemeClr val="dk1"/>
                        </a:solidFill>
                        <a:latin typeface="Krona One"/>
                        <a:ea typeface="Krona One"/>
                        <a:cs typeface="Krona One"/>
                        <a:sym typeface="Krona One"/>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900">
                          <a:solidFill>
                            <a:schemeClr val="dk1"/>
                          </a:solidFill>
                          <a:latin typeface="Jost"/>
                          <a:ea typeface="Jost"/>
                          <a:cs typeface="Jost"/>
                          <a:sym typeface="Jost"/>
                        </a:rPr>
                        <a:t>An assortment of graphic resources that are suitable for use in this presentation</a:t>
                      </a:r>
                      <a:endParaRPr sz="900">
                        <a:solidFill>
                          <a:schemeClr val="dk1"/>
                        </a:solidFill>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83525">
                <a:tc>
                  <a:txBody>
                    <a:bodyPr/>
                    <a:lstStyle/>
                    <a:p>
                      <a:pPr marL="0" lvl="0" indent="0" algn="l" rtl="0">
                        <a:spcBef>
                          <a:spcPts val="0"/>
                        </a:spcBef>
                        <a:spcAft>
                          <a:spcPts val="0"/>
                        </a:spcAft>
                        <a:buNone/>
                      </a:pPr>
                      <a:r>
                        <a:rPr lang="en" sz="900" b="1">
                          <a:solidFill>
                            <a:schemeClr val="hlink"/>
                          </a:solidFill>
                          <a:uFill>
                            <a:noFill/>
                          </a:uFill>
                          <a:latin typeface="Krona One"/>
                          <a:ea typeface="Krona One"/>
                          <a:cs typeface="Krona One"/>
                          <a:sym typeface="Krona One"/>
                          <a:hlinkClick r:id="rId6" action="ppaction://hlinksldjump"/>
                        </a:rPr>
                        <a:t>THANKS SLIDE</a:t>
                      </a:r>
                      <a:endParaRPr sz="900" b="1">
                        <a:solidFill>
                          <a:schemeClr val="dk1"/>
                        </a:solidFill>
                        <a:latin typeface="Krona One"/>
                        <a:ea typeface="Krona One"/>
                        <a:cs typeface="Krona One"/>
                        <a:sym typeface="Krona One"/>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900">
                          <a:solidFill>
                            <a:schemeClr val="dk1"/>
                          </a:solidFill>
                          <a:latin typeface="Jost"/>
                          <a:ea typeface="Jost"/>
                          <a:cs typeface="Jost"/>
                          <a:sym typeface="Jost"/>
                        </a:rPr>
                        <a:t>You must keep it so that proper credits for our design are given</a:t>
                      </a:r>
                      <a:endParaRPr sz="900">
                        <a:solidFill>
                          <a:schemeClr val="dk1"/>
                        </a:solidFill>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293275">
                <a:tc>
                  <a:txBody>
                    <a:bodyPr/>
                    <a:lstStyle/>
                    <a:p>
                      <a:pPr marL="0" lvl="0" indent="0" algn="l" rtl="0">
                        <a:spcBef>
                          <a:spcPts val="0"/>
                        </a:spcBef>
                        <a:spcAft>
                          <a:spcPts val="0"/>
                        </a:spcAft>
                        <a:buNone/>
                      </a:pPr>
                      <a:r>
                        <a:rPr lang="en" sz="900" b="1">
                          <a:solidFill>
                            <a:schemeClr val="hlink"/>
                          </a:solidFill>
                          <a:uFill>
                            <a:noFill/>
                          </a:uFill>
                          <a:latin typeface="Krona One"/>
                          <a:ea typeface="Krona One"/>
                          <a:cs typeface="Krona One"/>
                          <a:sym typeface="Krona One"/>
                          <a:hlinkClick r:id="rId3" action="ppaction://hlinksldjump"/>
                        </a:rPr>
                        <a:t>COLORS</a:t>
                      </a:r>
                      <a:endParaRPr sz="900" b="1">
                        <a:solidFill>
                          <a:schemeClr val="dk1"/>
                        </a:solidFill>
                        <a:latin typeface="Krona One"/>
                        <a:ea typeface="Krona One"/>
                        <a:cs typeface="Krona One"/>
                        <a:sym typeface="Krona One"/>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900">
                          <a:solidFill>
                            <a:schemeClr val="dk1"/>
                          </a:solidFill>
                          <a:latin typeface="Jost"/>
                          <a:ea typeface="Jost"/>
                          <a:cs typeface="Jost"/>
                          <a:sym typeface="Jost"/>
                        </a:rPr>
                        <a:t>All the colors used in this presentation</a:t>
                      </a:r>
                      <a:endParaRPr sz="900">
                        <a:solidFill>
                          <a:schemeClr val="dk1"/>
                        </a:solidFill>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83525">
                <a:tc>
                  <a:txBody>
                    <a:bodyPr/>
                    <a:lstStyle/>
                    <a:p>
                      <a:pPr marL="0" lvl="0" indent="0" algn="l" rtl="0">
                        <a:spcBef>
                          <a:spcPts val="0"/>
                        </a:spcBef>
                        <a:spcAft>
                          <a:spcPts val="0"/>
                        </a:spcAft>
                        <a:buNone/>
                      </a:pPr>
                      <a:r>
                        <a:rPr lang="en" sz="900" b="1">
                          <a:solidFill>
                            <a:schemeClr val="hlink"/>
                          </a:solidFill>
                          <a:uFill>
                            <a:noFill/>
                          </a:uFill>
                          <a:latin typeface="Krona One"/>
                          <a:ea typeface="Krona One"/>
                          <a:cs typeface="Krona One"/>
                          <a:sym typeface="Krona One"/>
                          <a:hlinkClick r:id="rId7" action="ppaction://hlinksldjump"/>
                        </a:rPr>
                        <a:t>INFOGRAPHIC RESOURCES</a:t>
                      </a:r>
                      <a:endParaRPr sz="900" b="1">
                        <a:solidFill>
                          <a:schemeClr val="dk1"/>
                        </a:solidFill>
                        <a:latin typeface="Krona One"/>
                        <a:ea typeface="Krona One"/>
                        <a:cs typeface="Krona One"/>
                        <a:sym typeface="Krona One"/>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900">
                          <a:solidFill>
                            <a:schemeClr val="dk1"/>
                          </a:solidFill>
                          <a:latin typeface="Jost"/>
                          <a:ea typeface="Jost"/>
                          <a:cs typeface="Jost"/>
                          <a:sym typeface="Jost"/>
                        </a:rPr>
                        <a:t>These can be used in the template, and their size and color can be edited</a:t>
                      </a:r>
                      <a:endParaRPr sz="900">
                        <a:solidFill>
                          <a:schemeClr val="dk1"/>
                        </a:solidFill>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83525">
                <a:tc>
                  <a:txBody>
                    <a:bodyPr/>
                    <a:lstStyle/>
                    <a:p>
                      <a:pPr marL="0" lvl="0" indent="0" algn="l" rtl="0">
                        <a:spcBef>
                          <a:spcPts val="0"/>
                        </a:spcBef>
                        <a:spcAft>
                          <a:spcPts val="0"/>
                        </a:spcAft>
                        <a:buNone/>
                      </a:pPr>
                      <a:r>
                        <a:rPr lang="en" sz="900" b="1">
                          <a:solidFill>
                            <a:schemeClr val="hlink"/>
                          </a:solidFill>
                          <a:uFill>
                            <a:noFill/>
                          </a:uFill>
                          <a:latin typeface="Krona One"/>
                          <a:ea typeface="Krona One"/>
                          <a:cs typeface="Krona One"/>
                          <a:sym typeface="Krona One"/>
                          <a:hlinkClick r:id="rId8" action="ppaction://hlinksldjump"/>
                        </a:rPr>
                        <a:t>CUSTOMIZABLE ICONS</a:t>
                      </a:r>
                      <a:endParaRPr sz="900" b="1">
                        <a:solidFill>
                          <a:schemeClr val="dk1"/>
                        </a:solidFill>
                        <a:latin typeface="Krona One"/>
                        <a:ea typeface="Krona One"/>
                        <a:cs typeface="Krona One"/>
                        <a:sym typeface="Krona One"/>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900">
                          <a:solidFill>
                            <a:schemeClr val="dk1"/>
                          </a:solidFill>
                          <a:latin typeface="Jost"/>
                          <a:ea typeface="Jost"/>
                          <a:cs typeface="Jost"/>
                          <a:sym typeface="Jost"/>
                        </a:rPr>
                        <a:t>They are sorted by theme so you can use them in all kinds of presentations</a:t>
                      </a:r>
                      <a:endParaRPr sz="900">
                        <a:solidFill>
                          <a:schemeClr val="dk1"/>
                        </a:solidFill>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423" name="Google Shape;1423;p33"/>
          <p:cNvSpPr txBox="1"/>
          <p:nvPr/>
        </p:nvSpPr>
        <p:spPr>
          <a:xfrm>
            <a:off x="720000" y="1171050"/>
            <a:ext cx="7569000" cy="479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1200" b="1">
                <a:solidFill>
                  <a:schemeClr val="dk1"/>
                </a:solidFill>
                <a:latin typeface="Jost"/>
                <a:ea typeface="Jost"/>
                <a:cs typeface="Jost"/>
                <a:sym typeface="Jost"/>
              </a:rPr>
              <a:t>This is a slide structure based on a school center presentation</a:t>
            </a:r>
            <a:endParaRPr sz="1200" b="1">
              <a:solidFill>
                <a:schemeClr val="dk1"/>
              </a:solidFill>
              <a:latin typeface="Jost"/>
              <a:ea typeface="Jost"/>
              <a:cs typeface="Jost"/>
              <a:sym typeface="Jost"/>
            </a:endParaRPr>
          </a:p>
          <a:p>
            <a:pPr marL="0" lvl="0" indent="0" algn="l" rtl="0">
              <a:spcBef>
                <a:spcPts val="0"/>
              </a:spcBef>
              <a:spcAft>
                <a:spcPts val="0"/>
              </a:spcAft>
              <a:buNone/>
            </a:pPr>
            <a:r>
              <a:rPr lang="en" sz="1200">
                <a:solidFill>
                  <a:schemeClr val="dk1"/>
                </a:solidFill>
                <a:latin typeface="Jost"/>
                <a:ea typeface="Jost"/>
                <a:cs typeface="Jost"/>
                <a:sym typeface="Jost"/>
              </a:rPr>
              <a:t>You can delete this slide when you’re done editing the presentation</a:t>
            </a:r>
            <a:endParaRPr sz="1200">
              <a:solidFill>
                <a:schemeClr val="dk1"/>
              </a:solidFill>
              <a:latin typeface="Jost"/>
              <a:ea typeface="Jost"/>
              <a:cs typeface="Jost"/>
              <a:sym typeface="Jost"/>
            </a:endParaRPr>
          </a:p>
        </p:txBody>
      </p:sp>
      <p:sp>
        <p:nvSpPr>
          <p:cNvPr id="1424" name="Google Shape;1424;p33"/>
          <p:cNvSpPr txBox="1"/>
          <p:nvPr/>
        </p:nvSpPr>
        <p:spPr>
          <a:xfrm>
            <a:off x="928500" y="4147800"/>
            <a:ext cx="33699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1"/>
                </a:solidFill>
                <a:latin typeface="Jost"/>
                <a:ea typeface="Jost"/>
                <a:cs typeface="Jost"/>
                <a:sym typeface="Jost"/>
              </a:rPr>
              <a:t>For more info:</a:t>
            </a:r>
            <a:br>
              <a:rPr lang="en" sz="800" b="1">
                <a:solidFill>
                  <a:schemeClr val="dk1"/>
                </a:solidFill>
                <a:latin typeface="Jost"/>
                <a:ea typeface="Jost"/>
                <a:cs typeface="Jost"/>
                <a:sym typeface="Jost"/>
              </a:rPr>
            </a:br>
            <a:r>
              <a:rPr lang="en" sz="800" b="1">
                <a:solidFill>
                  <a:schemeClr val="dk1"/>
                </a:solidFill>
                <a:uFill>
                  <a:noFill/>
                </a:uFill>
                <a:latin typeface="Krona One"/>
                <a:ea typeface="Krona One"/>
                <a:cs typeface="Krona One"/>
                <a:sym typeface="Krona One"/>
                <a:hlinkClick r:id="rId9">
                  <a:extLst>
                    <a:ext uri="{A12FA001-AC4F-418D-AE19-62706E023703}">
                      <ahyp:hlinkClr xmlns:ahyp="http://schemas.microsoft.com/office/drawing/2018/hyperlinkcolor" val="tx"/>
                    </a:ext>
                  </a:extLst>
                </a:hlinkClick>
              </a:rPr>
              <a:t>SLIDESGO </a:t>
            </a:r>
            <a:r>
              <a:rPr lang="en" sz="800" b="1">
                <a:solidFill>
                  <a:schemeClr val="dk1"/>
                </a:solidFill>
                <a:latin typeface="Krona One"/>
                <a:ea typeface="Krona One"/>
                <a:cs typeface="Krona One"/>
                <a:sym typeface="Krona One"/>
              </a:rPr>
              <a:t> |  </a:t>
            </a:r>
            <a:r>
              <a:rPr lang="en" sz="800" b="1">
                <a:solidFill>
                  <a:schemeClr val="hlink"/>
                </a:solidFill>
                <a:uFill>
                  <a:noFill/>
                </a:uFill>
                <a:latin typeface="Krona One"/>
                <a:ea typeface="Krona One"/>
                <a:cs typeface="Krona One"/>
                <a:sym typeface="Krona One"/>
                <a:hlinkClick r:id="rId10"/>
              </a:rPr>
              <a:t>BLOG</a:t>
            </a:r>
            <a:r>
              <a:rPr lang="en" sz="800" b="1">
                <a:solidFill>
                  <a:schemeClr val="dk1"/>
                </a:solidFill>
                <a:latin typeface="Krona One"/>
                <a:ea typeface="Krona One"/>
                <a:cs typeface="Krona One"/>
                <a:sym typeface="Krona One"/>
              </a:rPr>
              <a:t>  |  </a:t>
            </a:r>
            <a:r>
              <a:rPr lang="en" sz="800" b="1">
                <a:solidFill>
                  <a:schemeClr val="dk1"/>
                </a:solidFill>
                <a:uFill>
                  <a:noFill/>
                </a:uFill>
                <a:latin typeface="Krona One"/>
                <a:ea typeface="Krona One"/>
                <a:cs typeface="Krona One"/>
                <a:sym typeface="Krona One"/>
                <a:hlinkClick r:id="rId11">
                  <a:extLst>
                    <a:ext uri="{A12FA001-AC4F-418D-AE19-62706E023703}">
                      <ahyp:hlinkClr xmlns:ahyp="http://schemas.microsoft.com/office/drawing/2018/hyperlinkcolor" val="tx"/>
                    </a:ext>
                  </a:extLst>
                </a:hlinkClick>
              </a:rPr>
              <a:t>FAQS</a:t>
            </a:r>
            <a:endParaRPr sz="1300" b="1">
              <a:solidFill>
                <a:schemeClr val="dk1"/>
              </a:solidFill>
              <a:latin typeface="Krona One"/>
              <a:ea typeface="Krona One"/>
              <a:cs typeface="Krona One"/>
              <a:sym typeface="Krona One"/>
            </a:endParaRPr>
          </a:p>
        </p:txBody>
      </p:sp>
      <p:sp>
        <p:nvSpPr>
          <p:cNvPr id="1425" name="Google Shape;1425;p33"/>
          <p:cNvSpPr txBox="1"/>
          <p:nvPr/>
        </p:nvSpPr>
        <p:spPr>
          <a:xfrm>
            <a:off x="4744500" y="4147800"/>
            <a:ext cx="34710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1"/>
                </a:solidFill>
                <a:latin typeface="Jost"/>
                <a:ea typeface="Jost"/>
                <a:cs typeface="Jost"/>
                <a:sym typeface="Jost"/>
              </a:rPr>
              <a:t>You can visit our sister projects:</a:t>
            </a:r>
            <a:br>
              <a:rPr lang="en" sz="800" b="1">
                <a:solidFill>
                  <a:schemeClr val="dk1"/>
                </a:solidFill>
                <a:latin typeface="Jost"/>
                <a:ea typeface="Jost"/>
                <a:cs typeface="Jost"/>
                <a:sym typeface="Jost"/>
              </a:rPr>
            </a:br>
            <a:r>
              <a:rPr lang="en" sz="800" b="1">
                <a:solidFill>
                  <a:schemeClr val="dk1"/>
                </a:solidFill>
                <a:uFill>
                  <a:noFill/>
                </a:uFill>
                <a:latin typeface="Krona One"/>
                <a:ea typeface="Krona One"/>
                <a:cs typeface="Krona One"/>
                <a:sym typeface="Krona One"/>
                <a:hlinkClick r:id="rId12">
                  <a:extLst>
                    <a:ext uri="{A12FA001-AC4F-418D-AE19-62706E023703}">
                      <ahyp:hlinkClr xmlns:ahyp="http://schemas.microsoft.com/office/drawing/2018/hyperlinkcolor" val="tx"/>
                    </a:ext>
                  </a:extLst>
                </a:hlinkClick>
              </a:rPr>
              <a:t>FREEPIK</a:t>
            </a:r>
            <a:r>
              <a:rPr lang="en" sz="800" b="1">
                <a:solidFill>
                  <a:schemeClr val="dk1"/>
                </a:solidFill>
                <a:latin typeface="Krona One"/>
                <a:ea typeface="Krona One"/>
                <a:cs typeface="Krona One"/>
                <a:sym typeface="Krona One"/>
              </a:rPr>
              <a:t> | </a:t>
            </a:r>
            <a:r>
              <a:rPr lang="en" sz="800" b="1">
                <a:solidFill>
                  <a:schemeClr val="dk1"/>
                </a:solidFill>
                <a:uFill>
                  <a:noFill/>
                </a:uFill>
                <a:latin typeface="Krona One"/>
                <a:ea typeface="Krona One"/>
                <a:cs typeface="Krona One"/>
                <a:sym typeface="Krona One"/>
                <a:hlinkClick r:id="rId13">
                  <a:extLst>
                    <a:ext uri="{A12FA001-AC4F-418D-AE19-62706E023703}">
                      <ahyp:hlinkClr xmlns:ahyp="http://schemas.microsoft.com/office/drawing/2018/hyperlinkcolor" val="tx"/>
                    </a:ext>
                  </a:extLst>
                </a:hlinkClick>
              </a:rPr>
              <a:t>FLATICON</a:t>
            </a:r>
            <a:r>
              <a:rPr lang="en" sz="800" b="1">
                <a:solidFill>
                  <a:schemeClr val="dk1"/>
                </a:solidFill>
                <a:latin typeface="Krona One"/>
                <a:ea typeface="Krona One"/>
                <a:cs typeface="Krona One"/>
                <a:sym typeface="Krona One"/>
              </a:rPr>
              <a:t> | </a:t>
            </a:r>
            <a:r>
              <a:rPr lang="en" sz="800" b="1">
                <a:solidFill>
                  <a:schemeClr val="dk1"/>
                </a:solidFill>
                <a:uFill>
                  <a:noFill/>
                </a:uFill>
                <a:latin typeface="Krona One"/>
                <a:ea typeface="Krona One"/>
                <a:cs typeface="Krona One"/>
                <a:sym typeface="Krona One"/>
                <a:hlinkClick r:id="rId14">
                  <a:extLst>
                    <a:ext uri="{A12FA001-AC4F-418D-AE19-62706E023703}">
                      <ahyp:hlinkClr xmlns:ahyp="http://schemas.microsoft.com/office/drawing/2018/hyperlinkcolor" val="tx"/>
                    </a:ext>
                  </a:extLst>
                </a:hlinkClick>
              </a:rPr>
              <a:t>STORYSET</a:t>
            </a:r>
            <a:r>
              <a:rPr lang="en" sz="800" b="1">
                <a:solidFill>
                  <a:schemeClr val="dk1"/>
                </a:solidFill>
                <a:latin typeface="Krona One"/>
                <a:ea typeface="Krona One"/>
                <a:cs typeface="Krona One"/>
                <a:sym typeface="Krona One"/>
              </a:rPr>
              <a:t> | </a:t>
            </a:r>
            <a:r>
              <a:rPr lang="en" sz="800" b="1">
                <a:solidFill>
                  <a:schemeClr val="dk1"/>
                </a:solidFill>
                <a:uFill>
                  <a:noFill/>
                </a:uFill>
                <a:latin typeface="Krona One"/>
                <a:ea typeface="Krona One"/>
                <a:cs typeface="Krona One"/>
                <a:sym typeface="Krona One"/>
                <a:hlinkClick r:id="rId15">
                  <a:extLst>
                    <a:ext uri="{A12FA001-AC4F-418D-AE19-62706E023703}">
                      <ahyp:hlinkClr xmlns:ahyp="http://schemas.microsoft.com/office/drawing/2018/hyperlinkcolor" val="tx"/>
                    </a:ext>
                  </a:extLst>
                </a:hlinkClick>
              </a:rPr>
              <a:t>WEPIK </a:t>
            </a:r>
            <a:r>
              <a:rPr lang="en" sz="800" b="1">
                <a:solidFill>
                  <a:schemeClr val="dk1"/>
                </a:solidFill>
                <a:latin typeface="Krona One"/>
                <a:ea typeface="Krona One"/>
                <a:cs typeface="Krona One"/>
                <a:sym typeface="Krona One"/>
              </a:rPr>
              <a:t>| </a:t>
            </a:r>
            <a:r>
              <a:rPr lang="en" sz="800" b="1">
                <a:solidFill>
                  <a:schemeClr val="hlink"/>
                </a:solidFill>
                <a:uFill>
                  <a:noFill/>
                </a:uFill>
                <a:latin typeface="Krona One"/>
                <a:ea typeface="Krona One"/>
                <a:cs typeface="Krona One"/>
                <a:sym typeface="Krona One"/>
                <a:hlinkClick r:id="rId16"/>
              </a:rPr>
              <a:t>VIDEVO</a:t>
            </a:r>
            <a:endParaRPr sz="400" b="1">
              <a:solidFill>
                <a:schemeClr val="dk1"/>
              </a:solidFill>
              <a:latin typeface="Krona One"/>
              <a:ea typeface="Krona One"/>
              <a:cs typeface="Krona One"/>
              <a:sym typeface="Krona On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sp>
        <p:nvSpPr>
          <p:cNvPr id="1447" name="Google Shape;1447;p35"/>
          <p:cNvSpPr txBox="1">
            <a:spLocks noGrp="1"/>
          </p:cNvSpPr>
          <p:nvPr>
            <p:ph type="title"/>
          </p:nvPr>
        </p:nvSpPr>
        <p:spPr>
          <a:xfrm>
            <a:off x="1316425" y="3357900"/>
            <a:ext cx="6511200" cy="3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—SOMEONE FAMOUS</a:t>
            </a:r>
            <a:endParaRPr/>
          </a:p>
        </p:txBody>
      </p:sp>
      <p:sp>
        <p:nvSpPr>
          <p:cNvPr id="1448" name="Google Shape;1448;p35"/>
          <p:cNvSpPr txBox="1">
            <a:spLocks noGrp="1"/>
          </p:cNvSpPr>
          <p:nvPr>
            <p:ph type="subTitle" idx="1"/>
          </p:nvPr>
        </p:nvSpPr>
        <p:spPr>
          <a:xfrm>
            <a:off x="1316425" y="1437300"/>
            <a:ext cx="6511200" cy="176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“This is a quote, words full of wisdom that someone important said and can make the reader get inspired.”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52"/>
        <p:cNvGrpSpPr/>
        <p:nvPr/>
      </p:nvGrpSpPr>
      <p:grpSpPr>
        <a:xfrm>
          <a:off x="0" y="0"/>
          <a:ext cx="0" cy="0"/>
          <a:chOff x="0" y="0"/>
          <a:chExt cx="0" cy="0"/>
        </a:xfrm>
      </p:grpSpPr>
      <p:grpSp>
        <p:nvGrpSpPr>
          <p:cNvPr id="1453" name="Google Shape;1453;p36"/>
          <p:cNvGrpSpPr/>
          <p:nvPr/>
        </p:nvGrpSpPr>
        <p:grpSpPr>
          <a:xfrm>
            <a:off x="1121475" y="3843025"/>
            <a:ext cx="1221300" cy="570400"/>
            <a:chOff x="670175" y="3809850"/>
            <a:chExt cx="1221300" cy="570400"/>
          </a:xfrm>
        </p:grpSpPr>
        <p:cxnSp>
          <p:nvCxnSpPr>
            <p:cNvPr id="1454" name="Google Shape;1454;p36"/>
            <p:cNvCxnSpPr/>
            <p:nvPr/>
          </p:nvCxnSpPr>
          <p:spPr>
            <a:xfrm rot="10800000">
              <a:off x="670175" y="3999983"/>
              <a:ext cx="1221300" cy="0"/>
            </a:xfrm>
            <a:prstGeom prst="straightConnector1">
              <a:avLst/>
            </a:prstGeom>
            <a:noFill/>
            <a:ln w="9525" cap="flat" cmpd="sng">
              <a:solidFill>
                <a:schemeClr val="dk2"/>
              </a:solidFill>
              <a:prstDash val="solid"/>
              <a:round/>
              <a:headEnd type="none" w="med" len="med"/>
              <a:tailEnd type="none" w="med" len="med"/>
            </a:ln>
          </p:spPr>
        </p:cxnSp>
        <p:cxnSp>
          <p:nvCxnSpPr>
            <p:cNvPr id="1455" name="Google Shape;1455;p36"/>
            <p:cNvCxnSpPr/>
            <p:nvPr/>
          </p:nvCxnSpPr>
          <p:spPr>
            <a:xfrm rot="10800000">
              <a:off x="670175" y="4380250"/>
              <a:ext cx="1221300" cy="0"/>
            </a:xfrm>
            <a:prstGeom prst="straightConnector1">
              <a:avLst/>
            </a:prstGeom>
            <a:noFill/>
            <a:ln w="9525" cap="flat" cmpd="sng">
              <a:solidFill>
                <a:schemeClr val="dk2"/>
              </a:solidFill>
              <a:prstDash val="solid"/>
              <a:round/>
              <a:headEnd type="none" w="med" len="med"/>
              <a:tailEnd type="none" w="med" len="med"/>
            </a:ln>
          </p:spPr>
        </p:cxnSp>
        <p:cxnSp>
          <p:nvCxnSpPr>
            <p:cNvPr id="1456" name="Google Shape;1456;p36"/>
            <p:cNvCxnSpPr/>
            <p:nvPr/>
          </p:nvCxnSpPr>
          <p:spPr>
            <a:xfrm rot="10800000">
              <a:off x="995525" y="4190117"/>
              <a:ext cx="570600" cy="0"/>
            </a:xfrm>
            <a:prstGeom prst="straightConnector1">
              <a:avLst/>
            </a:prstGeom>
            <a:noFill/>
            <a:ln w="9525" cap="flat" cmpd="sng">
              <a:solidFill>
                <a:schemeClr val="dk2"/>
              </a:solidFill>
              <a:prstDash val="solid"/>
              <a:round/>
              <a:headEnd type="none" w="med" len="med"/>
              <a:tailEnd type="none" w="med" len="med"/>
            </a:ln>
          </p:spPr>
        </p:cxnSp>
        <p:cxnSp>
          <p:nvCxnSpPr>
            <p:cNvPr id="1457" name="Google Shape;1457;p36"/>
            <p:cNvCxnSpPr/>
            <p:nvPr/>
          </p:nvCxnSpPr>
          <p:spPr>
            <a:xfrm rot="10800000">
              <a:off x="995525" y="3809850"/>
              <a:ext cx="570600" cy="0"/>
            </a:xfrm>
            <a:prstGeom prst="straightConnector1">
              <a:avLst/>
            </a:prstGeom>
            <a:noFill/>
            <a:ln w="9525" cap="flat" cmpd="sng">
              <a:solidFill>
                <a:schemeClr val="dk2"/>
              </a:solidFill>
              <a:prstDash val="solid"/>
              <a:round/>
              <a:headEnd type="none" w="med" len="med"/>
              <a:tailEnd type="none" w="med" len="med"/>
            </a:ln>
          </p:spPr>
        </p:cxnSp>
      </p:grpSp>
      <p:pic>
        <p:nvPicPr>
          <p:cNvPr id="1458" name="Google Shape;1458;p36"/>
          <p:cNvPicPr preferRelativeResize="0"/>
          <p:nvPr/>
        </p:nvPicPr>
        <p:blipFill rotWithShape="1">
          <a:blip r:embed="rId3">
            <a:alphaModFix/>
          </a:blip>
          <a:srcRect l="3185" t="-3172" b="24648"/>
          <a:stretch/>
        </p:blipFill>
        <p:spPr>
          <a:xfrm>
            <a:off x="2266975" y="3785450"/>
            <a:ext cx="4610052" cy="1035225"/>
          </a:xfrm>
          <a:prstGeom prst="rect">
            <a:avLst/>
          </a:prstGeom>
          <a:noFill/>
          <a:ln>
            <a:noFill/>
          </a:ln>
        </p:spPr>
      </p:pic>
      <p:sp>
        <p:nvSpPr>
          <p:cNvPr id="1459" name="Google Shape;1459;p36"/>
          <p:cNvSpPr txBox="1">
            <a:spLocks noGrp="1"/>
          </p:cNvSpPr>
          <p:nvPr>
            <p:ph type="title"/>
          </p:nvPr>
        </p:nvSpPr>
        <p:spPr>
          <a:xfrm>
            <a:off x="3043150" y="1213828"/>
            <a:ext cx="4827600" cy="9642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
              <a:t>OUR TEACHING METHOD</a:t>
            </a:r>
            <a:endParaRPr/>
          </a:p>
        </p:txBody>
      </p:sp>
      <p:sp>
        <p:nvSpPr>
          <p:cNvPr id="1460" name="Google Shape;1460;p36"/>
          <p:cNvSpPr txBox="1">
            <a:spLocks noGrp="1"/>
          </p:cNvSpPr>
          <p:nvPr>
            <p:ph type="title" idx="2"/>
          </p:nvPr>
        </p:nvSpPr>
        <p:spPr>
          <a:xfrm>
            <a:off x="1273250" y="1241332"/>
            <a:ext cx="1463100" cy="146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461" name="Google Shape;1461;p36"/>
          <p:cNvSpPr txBox="1">
            <a:spLocks noGrp="1"/>
          </p:cNvSpPr>
          <p:nvPr>
            <p:ph type="subTitle" idx="1"/>
          </p:nvPr>
        </p:nvSpPr>
        <p:spPr>
          <a:xfrm>
            <a:off x="3043150" y="2420475"/>
            <a:ext cx="4827600" cy="410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You can enter a subtitle here if you need it</a:t>
            </a:r>
            <a:endParaRPr/>
          </a:p>
        </p:txBody>
      </p:sp>
      <p:sp>
        <p:nvSpPr>
          <p:cNvPr id="1462" name="Google Shape;1462;p36"/>
          <p:cNvSpPr/>
          <p:nvPr/>
        </p:nvSpPr>
        <p:spPr>
          <a:xfrm>
            <a:off x="995550" y="4698850"/>
            <a:ext cx="7152900" cy="172500"/>
          </a:xfrm>
          <a:prstGeom prst="ellipse">
            <a:avLst/>
          </a:prstGeom>
          <a:solidFill>
            <a:srgbClr val="1E1E1E">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67" name="Google Shape;1467;p37"/>
          <p:cNvSpPr txBox="1">
            <a:spLocks noGrp="1"/>
          </p:cNvSpPr>
          <p:nvPr>
            <p:ph type="title"/>
          </p:nvPr>
        </p:nvSpPr>
        <p:spPr>
          <a:xfrm>
            <a:off x="1747188" y="1418745"/>
            <a:ext cx="5649600" cy="765600"/>
          </a:xfrm>
          <a:prstGeom prst="rect">
            <a:avLst/>
          </a:prstGeom>
        </p:spPr>
        <p:txBody>
          <a:bodyPr spcFirstLastPara="1" wrap="square" lIns="91425" tIns="72000" rIns="91425" bIns="0" anchor="ctr" anchorCtr="0">
            <a:noAutofit/>
          </a:bodyPr>
          <a:lstStyle/>
          <a:p>
            <a:pPr marL="0" lvl="0" indent="0" algn="ctr" rtl="0">
              <a:spcBef>
                <a:spcPts val="0"/>
              </a:spcBef>
              <a:spcAft>
                <a:spcPts val="0"/>
              </a:spcAft>
              <a:buNone/>
            </a:pPr>
            <a:r>
              <a:rPr lang="en"/>
              <a:t>INTRODUCTION</a:t>
            </a:r>
            <a:endParaRPr/>
          </a:p>
        </p:txBody>
      </p:sp>
      <p:sp>
        <p:nvSpPr>
          <p:cNvPr id="1468" name="Google Shape;1468;p37"/>
          <p:cNvSpPr txBox="1">
            <a:spLocks noGrp="1"/>
          </p:cNvSpPr>
          <p:nvPr>
            <p:ph type="subTitle" idx="1"/>
          </p:nvPr>
        </p:nvSpPr>
        <p:spPr>
          <a:xfrm>
            <a:off x="1747213" y="2285950"/>
            <a:ext cx="5649600" cy="673800"/>
          </a:xfrm>
          <a:prstGeom prst="rect">
            <a:avLst/>
          </a:prstGeom>
        </p:spPr>
        <p:txBody>
          <a:bodyPr spcFirstLastPara="1" wrap="square" lIns="126000" tIns="0" rIns="126000" bIns="0" anchor="t" anchorCtr="0">
            <a:noAutofit/>
          </a:bodyPr>
          <a:lstStyle/>
          <a:p>
            <a:pPr marL="0" lvl="0" indent="0" algn="ctr" rtl="0">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p:txBody>
      </p:sp>
      <p:grpSp>
        <p:nvGrpSpPr>
          <p:cNvPr id="1469" name="Google Shape;1469;p37"/>
          <p:cNvGrpSpPr/>
          <p:nvPr/>
        </p:nvGrpSpPr>
        <p:grpSpPr>
          <a:xfrm flipH="1">
            <a:off x="6801175" y="3843025"/>
            <a:ext cx="1221300" cy="570400"/>
            <a:chOff x="670175" y="3809850"/>
            <a:chExt cx="1221300" cy="570400"/>
          </a:xfrm>
        </p:grpSpPr>
        <p:cxnSp>
          <p:nvCxnSpPr>
            <p:cNvPr id="1470" name="Google Shape;1470;p37"/>
            <p:cNvCxnSpPr/>
            <p:nvPr/>
          </p:nvCxnSpPr>
          <p:spPr>
            <a:xfrm rot="10800000">
              <a:off x="670175" y="3999983"/>
              <a:ext cx="1221300" cy="0"/>
            </a:xfrm>
            <a:prstGeom prst="straightConnector1">
              <a:avLst/>
            </a:prstGeom>
            <a:noFill/>
            <a:ln w="9525" cap="flat" cmpd="sng">
              <a:solidFill>
                <a:schemeClr val="dk2"/>
              </a:solidFill>
              <a:prstDash val="solid"/>
              <a:round/>
              <a:headEnd type="none" w="med" len="med"/>
              <a:tailEnd type="none" w="med" len="med"/>
            </a:ln>
          </p:spPr>
        </p:cxnSp>
        <p:cxnSp>
          <p:nvCxnSpPr>
            <p:cNvPr id="1471" name="Google Shape;1471;p37"/>
            <p:cNvCxnSpPr/>
            <p:nvPr/>
          </p:nvCxnSpPr>
          <p:spPr>
            <a:xfrm rot="10800000">
              <a:off x="670175" y="4380250"/>
              <a:ext cx="1221300" cy="0"/>
            </a:xfrm>
            <a:prstGeom prst="straightConnector1">
              <a:avLst/>
            </a:prstGeom>
            <a:noFill/>
            <a:ln w="9525" cap="flat" cmpd="sng">
              <a:solidFill>
                <a:schemeClr val="dk2"/>
              </a:solidFill>
              <a:prstDash val="solid"/>
              <a:round/>
              <a:headEnd type="none" w="med" len="med"/>
              <a:tailEnd type="none" w="med" len="med"/>
            </a:ln>
          </p:spPr>
        </p:cxnSp>
        <p:cxnSp>
          <p:nvCxnSpPr>
            <p:cNvPr id="1472" name="Google Shape;1472;p37"/>
            <p:cNvCxnSpPr/>
            <p:nvPr/>
          </p:nvCxnSpPr>
          <p:spPr>
            <a:xfrm rot="10800000">
              <a:off x="995525" y="4190117"/>
              <a:ext cx="570600" cy="0"/>
            </a:xfrm>
            <a:prstGeom prst="straightConnector1">
              <a:avLst/>
            </a:prstGeom>
            <a:noFill/>
            <a:ln w="9525" cap="flat" cmpd="sng">
              <a:solidFill>
                <a:schemeClr val="dk2"/>
              </a:solidFill>
              <a:prstDash val="solid"/>
              <a:round/>
              <a:headEnd type="none" w="med" len="med"/>
              <a:tailEnd type="none" w="med" len="med"/>
            </a:ln>
          </p:spPr>
        </p:cxnSp>
        <p:cxnSp>
          <p:nvCxnSpPr>
            <p:cNvPr id="1473" name="Google Shape;1473;p37"/>
            <p:cNvCxnSpPr/>
            <p:nvPr/>
          </p:nvCxnSpPr>
          <p:spPr>
            <a:xfrm rot="10800000">
              <a:off x="995525" y="3809850"/>
              <a:ext cx="570600" cy="0"/>
            </a:xfrm>
            <a:prstGeom prst="straightConnector1">
              <a:avLst/>
            </a:prstGeom>
            <a:noFill/>
            <a:ln w="9525" cap="flat" cmpd="sng">
              <a:solidFill>
                <a:schemeClr val="dk2"/>
              </a:solidFill>
              <a:prstDash val="solid"/>
              <a:round/>
              <a:headEnd type="none" w="med" len="med"/>
              <a:tailEnd type="none" w="med" len="med"/>
            </a:ln>
          </p:spPr>
        </p:cxnSp>
      </p:grpSp>
      <p:sp>
        <p:nvSpPr>
          <p:cNvPr id="1474" name="Google Shape;1474;p37"/>
          <p:cNvSpPr/>
          <p:nvPr/>
        </p:nvSpPr>
        <p:spPr>
          <a:xfrm flipH="1">
            <a:off x="995525" y="4698850"/>
            <a:ext cx="7152900" cy="172500"/>
          </a:xfrm>
          <a:prstGeom prst="ellipse">
            <a:avLst/>
          </a:prstGeom>
          <a:solidFill>
            <a:srgbClr val="1E1E1E">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5" name="Google Shape;1475;p37"/>
          <p:cNvPicPr preferRelativeResize="0"/>
          <p:nvPr/>
        </p:nvPicPr>
        <p:blipFill rotWithShape="1">
          <a:blip r:embed="rId3">
            <a:alphaModFix/>
          </a:blip>
          <a:srcRect l="3157" b="22039"/>
          <a:stretch/>
        </p:blipFill>
        <p:spPr>
          <a:xfrm>
            <a:off x="2267563" y="3721675"/>
            <a:ext cx="4608825" cy="1107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79"/>
        <p:cNvGrpSpPr/>
        <p:nvPr/>
      </p:nvGrpSpPr>
      <p:grpSpPr>
        <a:xfrm>
          <a:off x="0" y="0"/>
          <a:ext cx="0" cy="0"/>
          <a:chOff x="0" y="0"/>
          <a:chExt cx="0" cy="0"/>
        </a:xfrm>
      </p:grpSpPr>
      <p:sp>
        <p:nvSpPr>
          <p:cNvPr id="1480" name="Google Shape;1480;p38"/>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SPECIAL REMINDERS</a:t>
            </a:r>
            <a:endParaRPr/>
          </a:p>
        </p:txBody>
      </p:sp>
      <p:sp>
        <p:nvSpPr>
          <p:cNvPr id="1481" name="Google Shape;1481;p38"/>
          <p:cNvSpPr txBox="1">
            <a:spLocks noGrp="1"/>
          </p:cNvSpPr>
          <p:nvPr>
            <p:ph type="body" idx="1"/>
          </p:nvPr>
        </p:nvSpPr>
        <p:spPr>
          <a:xfrm>
            <a:off x="720000" y="1834750"/>
            <a:ext cx="4353000" cy="22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rgbClr val="191919"/>
                </a:solidFill>
              </a:rPr>
              <a:t>Do you know what helps you make your point clear?</a:t>
            </a:r>
            <a:endParaRPr>
              <a:solidFill>
                <a:srgbClr val="191919"/>
              </a:solidFill>
            </a:endParaRPr>
          </a:p>
          <a:p>
            <a:pPr marL="0" lvl="0" indent="0" algn="l" rtl="0">
              <a:spcBef>
                <a:spcPts val="0"/>
              </a:spcBef>
              <a:spcAft>
                <a:spcPts val="0"/>
              </a:spcAft>
              <a:buClr>
                <a:schemeClr val="dk1"/>
              </a:buClr>
              <a:buSzPts val="1100"/>
              <a:buFont typeface="Arial"/>
              <a:buNone/>
            </a:pPr>
            <a:r>
              <a:rPr lang="en">
                <a:solidFill>
                  <a:srgbClr val="191919"/>
                </a:solidFill>
              </a:rPr>
              <a:t>Lists like this one:</a:t>
            </a:r>
            <a:endParaRPr>
              <a:solidFill>
                <a:srgbClr val="191919"/>
              </a:solidFill>
            </a:endParaRPr>
          </a:p>
          <a:p>
            <a:pPr marL="457200" lvl="0" indent="-317500" algn="l" rtl="0">
              <a:spcBef>
                <a:spcPts val="1600"/>
              </a:spcBef>
              <a:spcAft>
                <a:spcPts val="0"/>
              </a:spcAft>
              <a:buClr>
                <a:schemeClr val="accent1"/>
              </a:buClr>
              <a:buSzPts val="1400"/>
              <a:buFont typeface="Jost Medium"/>
              <a:buChar char="●"/>
            </a:pPr>
            <a:r>
              <a:rPr lang="en">
                <a:solidFill>
                  <a:srgbClr val="191919"/>
                </a:solidFill>
              </a:rPr>
              <a:t>They’re simple </a:t>
            </a:r>
            <a:endParaRPr>
              <a:solidFill>
                <a:srgbClr val="191919"/>
              </a:solidFill>
            </a:endParaRPr>
          </a:p>
          <a:p>
            <a:pPr marL="457200" lvl="0" indent="-317500" algn="l" rtl="0">
              <a:spcBef>
                <a:spcPts val="0"/>
              </a:spcBef>
              <a:spcAft>
                <a:spcPts val="0"/>
              </a:spcAft>
              <a:buClr>
                <a:schemeClr val="accent1"/>
              </a:buClr>
              <a:buSzPts val="1400"/>
              <a:buFont typeface="Jost Medium"/>
              <a:buChar char="●"/>
            </a:pPr>
            <a:r>
              <a:rPr lang="en">
                <a:solidFill>
                  <a:srgbClr val="191919"/>
                </a:solidFill>
              </a:rPr>
              <a:t>You can organize your ideas clearly</a:t>
            </a:r>
            <a:endParaRPr>
              <a:solidFill>
                <a:srgbClr val="191919"/>
              </a:solidFill>
            </a:endParaRPr>
          </a:p>
          <a:p>
            <a:pPr marL="457200" lvl="0" indent="-317500" algn="l" rtl="0">
              <a:spcBef>
                <a:spcPts val="0"/>
              </a:spcBef>
              <a:spcAft>
                <a:spcPts val="0"/>
              </a:spcAft>
              <a:buClr>
                <a:schemeClr val="accent1"/>
              </a:buClr>
              <a:buSzPts val="1400"/>
              <a:buFont typeface="Jost Medium"/>
              <a:buChar char="●"/>
            </a:pPr>
            <a:r>
              <a:rPr lang="en">
                <a:solidFill>
                  <a:srgbClr val="191919"/>
                </a:solidFill>
              </a:rPr>
              <a:t>You’ll never forget to buy milk!</a:t>
            </a:r>
            <a:endParaRPr>
              <a:solidFill>
                <a:srgbClr val="191919"/>
              </a:solidFill>
            </a:endParaRPr>
          </a:p>
          <a:p>
            <a:pPr marL="0" lvl="0" indent="0" algn="l" rtl="0">
              <a:spcBef>
                <a:spcPts val="1600"/>
              </a:spcBef>
              <a:spcAft>
                <a:spcPts val="0"/>
              </a:spcAft>
              <a:buClr>
                <a:schemeClr val="dk1"/>
              </a:buClr>
              <a:buSzPts val="1100"/>
              <a:buFont typeface="Arial"/>
              <a:buNone/>
            </a:pPr>
            <a:r>
              <a:rPr lang="en">
                <a:solidFill>
                  <a:srgbClr val="191919"/>
                </a:solidFill>
              </a:rPr>
              <a:t>And the most important thing: the audience won’t miss the point of your presentation</a:t>
            </a:r>
            <a:endParaRPr/>
          </a:p>
        </p:txBody>
      </p:sp>
      <p:pic>
        <p:nvPicPr>
          <p:cNvPr id="1482" name="Google Shape;1482;p38"/>
          <p:cNvPicPr preferRelativeResize="0"/>
          <p:nvPr/>
        </p:nvPicPr>
        <p:blipFill rotWithShape="1">
          <a:blip r:embed="rId3">
            <a:alphaModFix/>
          </a:blip>
          <a:srcRect b="33368"/>
          <a:stretch/>
        </p:blipFill>
        <p:spPr>
          <a:xfrm>
            <a:off x="5447924" y="1626550"/>
            <a:ext cx="2638500" cy="2637600"/>
          </a:xfrm>
          <a:prstGeom prst="ellipse">
            <a:avLst/>
          </a:prstGeom>
          <a:noFill/>
          <a:ln w="76200" cap="flat" cmpd="sng">
            <a:solidFill>
              <a:schemeClr val="accent1"/>
            </a:solidFill>
            <a:prstDash val="dash"/>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sp>
        <p:nvSpPr>
          <p:cNvPr id="1487" name="Google Shape;1487;p39"/>
          <p:cNvSpPr txBox="1">
            <a:spLocks noGrp="1"/>
          </p:cNvSpPr>
          <p:nvPr>
            <p:ph type="title"/>
          </p:nvPr>
        </p:nvSpPr>
        <p:spPr>
          <a:xfrm>
            <a:off x="720000" y="1018200"/>
            <a:ext cx="7704000" cy="157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150,000</a:t>
            </a:r>
            <a:endParaRPr/>
          </a:p>
        </p:txBody>
      </p:sp>
      <p:sp>
        <p:nvSpPr>
          <p:cNvPr id="1488" name="Google Shape;1488;p39"/>
          <p:cNvSpPr txBox="1">
            <a:spLocks noGrp="1"/>
          </p:cNvSpPr>
          <p:nvPr>
            <p:ph type="subTitle" idx="1"/>
          </p:nvPr>
        </p:nvSpPr>
        <p:spPr>
          <a:xfrm>
            <a:off x="720000" y="2701425"/>
            <a:ext cx="7704000" cy="482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Big numbers catch your audience’s attention</a:t>
            </a:r>
            <a:endParaRPr/>
          </a:p>
        </p:txBody>
      </p:sp>
      <p:grpSp>
        <p:nvGrpSpPr>
          <p:cNvPr id="1489" name="Google Shape;1489;p39"/>
          <p:cNvGrpSpPr/>
          <p:nvPr/>
        </p:nvGrpSpPr>
        <p:grpSpPr>
          <a:xfrm flipH="1">
            <a:off x="6801175" y="3843025"/>
            <a:ext cx="1221300" cy="570400"/>
            <a:chOff x="670175" y="3809850"/>
            <a:chExt cx="1221300" cy="570400"/>
          </a:xfrm>
        </p:grpSpPr>
        <p:cxnSp>
          <p:nvCxnSpPr>
            <p:cNvPr id="1490" name="Google Shape;1490;p39"/>
            <p:cNvCxnSpPr/>
            <p:nvPr/>
          </p:nvCxnSpPr>
          <p:spPr>
            <a:xfrm rot="10800000">
              <a:off x="670175" y="3999983"/>
              <a:ext cx="1221300" cy="0"/>
            </a:xfrm>
            <a:prstGeom prst="straightConnector1">
              <a:avLst/>
            </a:prstGeom>
            <a:noFill/>
            <a:ln w="9525" cap="flat" cmpd="sng">
              <a:solidFill>
                <a:schemeClr val="dk2"/>
              </a:solidFill>
              <a:prstDash val="solid"/>
              <a:round/>
              <a:headEnd type="none" w="med" len="med"/>
              <a:tailEnd type="none" w="med" len="med"/>
            </a:ln>
          </p:spPr>
        </p:cxnSp>
        <p:cxnSp>
          <p:nvCxnSpPr>
            <p:cNvPr id="1491" name="Google Shape;1491;p39"/>
            <p:cNvCxnSpPr/>
            <p:nvPr/>
          </p:nvCxnSpPr>
          <p:spPr>
            <a:xfrm rot="10800000">
              <a:off x="670175" y="4380250"/>
              <a:ext cx="1221300" cy="0"/>
            </a:xfrm>
            <a:prstGeom prst="straightConnector1">
              <a:avLst/>
            </a:prstGeom>
            <a:noFill/>
            <a:ln w="9525" cap="flat" cmpd="sng">
              <a:solidFill>
                <a:schemeClr val="dk2"/>
              </a:solidFill>
              <a:prstDash val="solid"/>
              <a:round/>
              <a:headEnd type="none" w="med" len="med"/>
              <a:tailEnd type="none" w="med" len="med"/>
            </a:ln>
          </p:spPr>
        </p:cxnSp>
        <p:cxnSp>
          <p:nvCxnSpPr>
            <p:cNvPr id="1492" name="Google Shape;1492;p39"/>
            <p:cNvCxnSpPr/>
            <p:nvPr/>
          </p:nvCxnSpPr>
          <p:spPr>
            <a:xfrm rot="10800000">
              <a:off x="995525" y="4190117"/>
              <a:ext cx="570600" cy="0"/>
            </a:xfrm>
            <a:prstGeom prst="straightConnector1">
              <a:avLst/>
            </a:prstGeom>
            <a:noFill/>
            <a:ln w="9525" cap="flat" cmpd="sng">
              <a:solidFill>
                <a:schemeClr val="dk2"/>
              </a:solidFill>
              <a:prstDash val="solid"/>
              <a:round/>
              <a:headEnd type="none" w="med" len="med"/>
              <a:tailEnd type="none" w="med" len="med"/>
            </a:ln>
          </p:spPr>
        </p:cxnSp>
        <p:cxnSp>
          <p:nvCxnSpPr>
            <p:cNvPr id="1493" name="Google Shape;1493;p39"/>
            <p:cNvCxnSpPr/>
            <p:nvPr/>
          </p:nvCxnSpPr>
          <p:spPr>
            <a:xfrm rot="10800000">
              <a:off x="995525" y="3809850"/>
              <a:ext cx="570600" cy="0"/>
            </a:xfrm>
            <a:prstGeom prst="straightConnector1">
              <a:avLst/>
            </a:prstGeom>
            <a:noFill/>
            <a:ln w="9525" cap="flat" cmpd="sng">
              <a:solidFill>
                <a:schemeClr val="dk2"/>
              </a:solidFill>
              <a:prstDash val="solid"/>
              <a:round/>
              <a:headEnd type="none" w="med" len="med"/>
              <a:tailEnd type="none" w="med" len="med"/>
            </a:ln>
          </p:spPr>
        </p:cxnSp>
      </p:grpSp>
      <p:sp>
        <p:nvSpPr>
          <p:cNvPr id="1494" name="Google Shape;1494;p39"/>
          <p:cNvSpPr/>
          <p:nvPr/>
        </p:nvSpPr>
        <p:spPr>
          <a:xfrm flipH="1">
            <a:off x="995525" y="4698850"/>
            <a:ext cx="7152900" cy="172500"/>
          </a:xfrm>
          <a:prstGeom prst="ellipse">
            <a:avLst/>
          </a:prstGeom>
          <a:solidFill>
            <a:srgbClr val="1E1E1E">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5" name="Google Shape;1495;p39"/>
          <p:cNvPicPr preferRelativeResize="0"/>
          <p:nvPr/>
        </p:nvPicPr>
        <p:blipFill rotWithShape="1">
          <a:blip r:embed="rId3">
            <a:alphaModFix/>
          </a:blip>
          <a:srcRect t="3652" b="22262"/>
          <a:stretch/>
        </p:blipFill>
        <p:spPr>
          <a:xfrm flipH="1">
            <a:off x="2191174" y="3793925"/>
            <a:ext cx="4761651" cy="10352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99"/>
        <p:cNvGrpSpPr/>
        <p:nvPr/>
      </p:nvGrpSpPr>
      <p:grpSpPr>
        <a:xfrm>
          <a:off x="0" y="0"/>
          <a:ext cx="0" cy="0"/>
          <a:chOff x="0" y="0"/>
          <a:chExt cx="0" cy="0"/>
        </a:xfrm>
      </p:grpSpPr>
      <p:sp>
        <p:nvSpPr>
          <p:cNvPr id="1500" name="Google Shape;1500;p40"/>
          <p:cNvSpPr txBox="1">
            <a:spLocks noGrp="1"/>
          </p:cNvSpPr>
          <p:nvPr>
            <p:ph type="title"/>
          </p:nvPr>
        </p:nvSpPr>
        <p:spPr>
          <a:xfrm>
            <a:off x="4890125" y="1136600"/>
            <a:ext cx="3315300" cy="203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 PICTURE ALWAYS REINFORCES </a:t>
            </a:r>
            <a:endParaRPr/>
          </a:p>
          <a:p>
            <a:pPr marL="0" lvl="0" indent="0" algn="l" rtl="0">
              <a:spcBef>
                <a:spcPts val="0"/>
              </a:spcBef>
              <a:spcAft>
                <a:spcPts val="0"/>
              </a:spcAft>
              <a:buNone/>
            </a:pPr>
            <a:r>
              <a:rPr lang="en"/>
              <a:t>THE CONCEPT</a:t>
            </a:r>
            <a:endParaRPr/>
          </a:p>
        </p:txBody>
      </p:sp>
      <p:sp>
        <p:nvSpPr>
          <p:cNvPr id="1501" name="Google Shape;1501;p40"/>
          <p:cNvSpPr txBox="1">
            <a:spLocks noGrp="1"/>
          </p:cNvSpPr>
          <p:nvPr>
            <p:ph type="subTitle" idx="1"/>
          </p:nvPr>
        </p:nvSpPr>
        <p:spPr>
          <a:xfrm>
            <a:off x="4890125" y="3337575"/>
            <a:ext cx="3315300" cy="6693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pic>
        <p:nvPicPr>
          <p:cNvPr id="1502" name="Google Shape;1502;p40"/>
          <p:cNvPicPr preferRelativeResize="0"/>
          <p:nvPr/>
        </p:nvPicPr>
        <p:blipFill rotWithShape="1">
          <a:blip r:embed="rId3">
            <a:alphaModFix/>
          </a:blip>
          <a:srcRect r="39664"/>
          <a:stretch/>
        </p:blipFill>
        <p:spPr>
          <a:xfrm>
            <a:off x="443825" y="576425"/>
            <a:ext cx="4128174" cy="4567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06"/>
        <p:cNvGrpSpPr/>
        <p:nvPr/>
      </p:nvGrpSpPr>
      <p:grpSpPr>
        <a:xfrm>
          <a:off x="0" y="0"/>
          <a:ext cx="0" cy="0"/>
          <a:chOff x="0" y="0"/>
          <a:chExt cx="0" cy="0"/>
        </a:xfrm>
      </p:grpSpPr>
      <p:sp>
        <p:nvSpPr>
          <p:cNvPr id="1507" name="Google Shape;1507;p41"/>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MISSION AND VISION</a:t>
            </a:r>
            <a:endParaRPr/>
          </a:p>
        </p:txBody>
      </p:sp>
      <p:sp>
        <p:nvSpPr>
          <p:cNvPr id="1508" name="Google Shape;1508;p41"/>
          <p:cNvSpPr txBox="1">
            <a:spLocks noGrp="1"/>
          </p:cNvSpPr>
          <p:nvPr>
            <p:ph type="title" idx="2"/>
          </p:nvPr>
        </p:nvSpPr>
        <p:spPr>
          <a:xfrm>
            <a:off x="1604500" y="2680700"/>
            <a:ext cx="2566800" cy="3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MISSION</a:t>
            </a:r>
            <a:endParaRPr/>
          </a:p>
        </p:txBody>
      </p:sp>
      <p:sp>
        <p:nvSpPr>
          <p:cNvPr id="1509" name="Google Shape;1509;p41"/>
          <p:cNvSpPr txBox="1">
            <a:spLocks noGrp="1"/>
          </p:cNvSpPr>
          <p:nvPr>
            <p:ph type="subTitle" idx="1"/>
          </p:nvPr>
        </p:nvSpPr>
        <p:spPr>
          <a:xfrm>
            <a:off x="1604500" y="3100200"/>
            <a:ext cx="2566800" cy="855900"/>
          </a:xfrm>
          <a:prstGeom prst="rect">
            <a:avLst/>
          </a:prstGeom>
        </p:spPr>
        <p:txBody>
          <a:bodyPr spcFirstLastPara="1" wrap="square" lIns="91425" tIns="0" rIns="91425" bIns="0"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 and the smallest one in the Solar System. It’s only a bit larger than the Moon</a:t>
            </a:r>
            <a:endParaRPr/>
          </a:p>
        </p:txBody>
      </p:sp>
      <p:sp>
        <p:nvSpPr>
          <p:cNvPr id="1510" name="Google Shape;1510;p41"/>
          <p:cNvSpPr txBox="1">
            <a:spLocks noGrp="1"/>
          </p:cNvSpPr>
          <p:nvPr>
            <p:ph type="title" idx="3"/>
          </p:nvPr>
        </p:nvSpPr>
        <p:spPr>
          <a:xfrm>
            <a:off x="4972700" y="2680700"/>
            <a:ext cx="2566800" cy="3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VISION</a:t>
            </a:r>
            <a:endParaRPr/>
          </a:p>
        </p:txBody>
      </p:sp>
      <p:sp>
        <p:nvSpPr>
          <p:cNvPr id="1511" name="Google Shape;1511;p41"/>
          <p:cNvSpPr txBox="1">
            <a:spLocks noGrp="1"/>
          </p:cNvSpPr>
          <p:nvPr>
            <p:ph type="subTitle" idx="4"/>
          </p:nvPr>
        </p:nvSpPr>
        <p:spPr>
          <a:xfrm>
            <a:off x="4972700" y="3100200"/>
            <a:ext cx="2566800" cy="855900"/>
          </a:xfrm>
          <a:prstGeom prst="rect">
            <a:avLst/>
          </a:prstGeom>
        </p:spPr>
        <p:txBody>
          <a:bodyPr spcFirstLastPara="1" wrap="square" lIns="91425" tIns="0" rIns="91425" bIns="0" anchor="t" anchorCtr="0">
            <a:noAutofit/>
          </a:bodyPr>
          <a:lstStyle/>
          <a:p>
            <a:pPr marL="0" lvl="0" indent="0" algn="ctr" rtl="0">
              <a:spcBef>
                <a:spcPts val="0"/>
              </a:spcBef>
              <a:spcAft>
                <a:spcPts val="0"/>
              </a:spcAft>
              <a:buClr>
                <a:schemeClr val="dk1"/>
              </a:buClr>
              <a:buSzPts val="1100"/>
              <a:buFont typeface="Arial"/>
              <a:buNone/>
            </a:pPr>
            <a:r>
              <a:rPr lang="en"/>
              <a:t>Venus has a beautiful name and is the second planet from the Sun. It’s hot and has a poisonous atmosphere</a:t>
            </a:r>
            <a:endParaRPr/>
          </a:p>
        </p:txBody>
      </p:sp>
      <p:sp>
        <p:nvSpPr>
          <p:cNvPr id="1512" name="Google Shape;1512;p41"/>
          <p:cNvSpPr/>
          <p:nvPr/>
        </p:nvSpPr>
        <p:spPr>
          <a:xfrm>
            <a:off x="2532250" y="1814938"/>
            <a:ext cx="711300" cy="711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1"/>
          <p:cNvSpPr/>
          <p:nvPr/>
        </p:nvSpPr>
        <p:spPr>
          <a:xfrm>
            <a:off x="5900450" y="1814938"/>
            <a:ext cx="711300" cy="711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4" name="Google Shape;1514;p41"/>
          <p:cNvGrpSpPr/>
          <p:nvPr/>
        </p:nvGrpSpPr>
        <p:grpSpPr>
          <a:xfrm>
            <a:off x="6085655" y="2081160"/>
            <a:ext cx="340890" cy="178912"/>
            <a:chOff x="2084325" y="363300"/>
            <a:chExt cx="484150" cy="254100"/>
          </a:xfrm>
        </p:grpSpPr>
        <p:sp>
          <p:nvSpPr>
            <p:cNvPr id="1515" name="Google Shape;1515;p41"/>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16" name="Google Shape;1516;p41"/>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517" name="Google Shape;1517;p41"/>
          <p:cNvGrpSpPr/>
          <p:nvPr/>
        </p:nvGrpSpPr>
        <p:grpSpPr>
          <a:xfrm>
            <a:off x="2716610" y="2000973"/>
            <a:ext cx="342580" cy="339271"/>
            <a:chOff x="5049725" y="1435050"/>
            <a:chExt cx="486550" cy="481850"/>
          </a:xfrm>
        </p:grpSpPr>
        <p:sp>
          <p:nvSpPr>
            <p:cNvPr id="1518" name="Google Shape;1518;p41"/>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19" name="Google Shape;1519;p41"/>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20" name="Google Shape;1520;p41"/>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21" name="Google Shape;1521;p41"/>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25"/>
        <p:cNvGrpSpPr/>
        <p:nvPr/>
      </p:nvGrpSpPr>
      <p:grpSpPr>
        <a:xfrm>
          <a:off x="0" y="0"/>
          <a:ext cx="0" cy="0"/>
          <a:chOff x="0" y="0"/>
          <a:chExt cx="0" cy="0"/>
        </a:xfrm>
      </p:grpSpPr>
      <p:sp>
        <p:nvSpPr>
          <p:cNvPr id="1526" name="Google Shape;1526;p42"/>
          <p:cNvSpPr txBox="1">
            <a:spLocks noGrp="1"/>
          </p:cNvSpPr>
          <p:nvPr>
            <p:ph type="title" idx="6"/>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SETS US APART?</a:t>
            </a:r>
            <a:endParaRPr/>
          </a:p>
        </p:txBody>
      </p:sp>
      <p:sp>
        <p:nvSpPr>
          <p:cNvPr id="1527" name="Google Shape;1527;p42"/>
          <p:cNvSpPr txBox="1">
            <a:spLocks noGrp="1"/>
          </p:cNvSpPr>
          <p:nvPr>
            <p:ph type="title"/>
          </p:nvPr>
        </p:nvSpPr>
        <p:spPr>
          <a:xfrm>
            <a:off x="857725" y="2751938"/>
            <a:ext cx="2245500" cy="3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1528" name="Google Shape;1528;p42"/>
          <p:cNvSpPr txBox="1">
            <a:spLocks noGrp="1"/>
          </p:cNvSpPr>
          <p:nvPr>
            <p:ph type="subTitle" idx="1"/>
          </p:nvPr>
        </p:nvSpPr>
        <p:spPr>
          <a:xfrm>
            <a:off x="857725" y="3154602"/>
            <a:ext cx="2245500" cy="766800"/>
          </a:xfrm>
          <a:prstGeom prst="rect">
            <a:avLst/>
          </a:prstGeom>
        </p:spPr>
        <p:txBody>
          <a:bodyPr spcFirstLastPara="1" wrap="square" lIns="91425" tIns="0" rIns="91425" bIns="0" anchor="t" anchorCtr="0">
            <a:noAutofit/>
          </a:bodyPr>
          <a:lstStyle/>
          <a:p>
            <a:pPr marL="0" lvl="0" indent="0" algn="ctr" rtl="0">
              <a:spcBef>
                <a:spcPts val="0"/>
              </a:spcBef>
              <a:spcAft>
                <a:spcPts val="0"/>
              </a:spcAft>
              <a:buClr>
                <a:schemeClr val="dk1"/>
              </a:buClr>
              <a:buSzPts val="1100"/>
              <a:buFont typeface="Arial"/>
              <a:buNone/>
            </a:pPr>
            <a:r>
              <a:rPr lang="en"/>
              <a:t>It’s the closest planet to the Sun and the smallest in the Solar System</a:t>
            </a:r>
            <a:endParaRPr/>
          </a:p>
        </p:txBody>
      </p:sp>
      <p:sp>
        <p:nvSpPr>
          <p:cNvPr id="1529" name="Google Shape;1529;p42"/>
          <p:cNvSpPr txBox="1">
            <a:spLocks noGrp="1"/>
          </p:cNvSpPr>
          <p:nvPr>
            <p:ph type="title" idx="2"/>
          </p:nvPr>
        </p:nvSpPr>
        <p:spPr>
          <a:xfrm>
            <a:off x="6040775" y="2751938"/>
            <a:ext cx="2245500" cy="3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1530" name="Google Shape;1530;p42"/>
          <p:cNvSpPr txBox="1">
            <a:spLocks noGrp="1"/>
          </p:cNvSpPr>
          <p:nvPr>
            <p:ph type="subTitle" idx="3"/>
          </p:nvPr>
        </p:nvSpPr>
        <p:spPr>
          <a:xfrm>
            <a:off x="6040775" y="3154602"/>
            <a:ext cx="2245500" cy="766800"/>
          </a:xfrm>
          <a:prstGeom prst="rect">
            <a:avLst/>
          </a:prstGeom>
        </p:spPr>
        <p:txBody>
          <a:bodyPr spcFirstLastPara="1" wrap="square" lIns="91425" tIns="0" rIns="91425" bIns="0" anchor="t" anchorCtr="0">
            <a:noAutofit/>
          </a:bodyPr>
          <a:lstStyle/>
          <a:p>
            <a:pPr marL="0" lvl="0" indent="0" algn="ctr" rtl="0">
              <a:spcBef>
                <a:spcPts val="0"/>
              </a:spcBef>
              <a:spcAft>
                <a:spcPts val="0"/>
              </a:spcAft>
              <a:buClr>
                <a:schemeClr val="dk1"/>
              </a:buClr>
              <a:buSzPts val="1100"/>
              <a:buFont typeface="Arial"/>
              <a:buNone/>
            </a:pPr>
            <a:r>
              <a:rPr lang="en"/>
              <a:t>Despite being red, Mars is actually a cold place. It’s full of iron oxide dust</a:t>
            </a:r>
            <a:endParaRPr/>
          </a:p>
        </p:txBody>
      </p:sp>
      <p:sp>
        <p:nvSpPr>
          <p:cNvPr id="1531" name="Google Shape;1531;p42"/>
          <p:cNvSpPr txBox="1">
            <a:spLocks noGrp="1"/>
          </p:cNvSpPr>
          <p:nvPr>
            <p:ph type="title" idx="4"/>
          </p:nvPr>
        </p:nvSpPr>
        <p:spPr>
          <a:xfrm>
            <a:off x="3449250" y="2751938"/>
            <a:ext cx="2245500" cy="3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532" name="Google Shape;1532;p42"/>
          <p:cNvSpPr txBox="1">
            <a:spLocks noGrp="1"/>
          </p:cNvSpPr>
          <p:nvPr>
            <p:ph type="subTitle" idx="5"/>
          </p:nvPr>
        </p:nvSpPr>
        <p:spPr>
          <a:xfrm>
            <a:off x="3449250" y="3154602"/>
            <a:ext cx="2245500" cy="766800"/>
          </a:xfrm>
          <a:prstGeom prst="rect">
            <a:avLst/>
          </a:prstGeom>
        </p:spPr>
        <p:txBody>
          <a:bodyPr spcFirstLastPara="1" wrap="square" lIns="91425" tIns="0" rIns="91425" bIns="0" anchor="t" anchorCtr="0">
            <a:noAutofit/>
          </a:bodyPr>
          <a:lstStyle/>
          <a:p>
            <a:pPr marL="0" lvl="0" indent="0" algn="ctr" rtl="0">
              <a:spcBef>
                <a:spcPts val="0"/>
              </a:spcBef>
              <a:spcAft>
                <a:spcPts val="0"/>
              </a:spcAft>
              <a:buClr>
                <a:schemeClr val="dk1"/>
              </a:buClr>
              <a:buSzPts val="1100"/>
              <a:buFont typeface="Arial"/>
              <a:buNone/>
            </a:pPr>
            <a:r>
              <a:rPr lang="en"/>
              <a:t>Venus has a beautiful name and is the second planet from the Sun</a:t>
            </a:r>
            <a:endParaRPr/>
          </a:p>
        </p:txBody>
      </p:sp>
      <p:sp>
        <p:nvSpPr>
          <p:cNvPr id="1533" name="Google Shape;1533;p42"/>
          <p:cNvSpPr/>
          <p:nvPr/>
        </p:nvSpPr>
        <p:spPr>
          <a:xfrm>
            <a:off x="1624825" y="1886913"/>
            <a:ext cx="711300" cy="711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2"/>
          <p:cNvSpPr/>
          <p:nvPr/>
        </p:nvSpPr>
        <p:spPr>
          <a:xfrm>
            <a:off x="4216350" y="1886913"/>
            <a:ext cx="711300" cy="711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2"/>
          <p:cNvSpPr/>
          <p:nvPr/>
        </p:nvSpPr>
        <p:spPr>
          <a:xfrm>
            <a:off x="6807875" y="1886913"/>
            <a:ext cx="711300" cy="711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6" name="Google Shape;1536;p42"/>
          <p:cNvGrpSpPr/>
          <p:nvPr/>
        </p:nvGrpSpPr>
        <p:grpSpPr>
          <a:xfrm>
            <a:off x="1810850" y="2088183"/>
            <a:ext cx="339253" cy="308765"/>
            <a:chOff x="1492675" y="4420975"/>
            <a:chExt cx="481825" cy="438525"/>
          </a:xfrm>
        </p:grpSpPr>
        <p:sp>
          <p:nvSpPr>
            <p:cNvPr id="1537" name="Google Shape;1537;p4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38" name="Google Shape;1538;p4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39" name="Google Shape;1539;p4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40" name="Google Shape;1540;p4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41" name="Google Shape;1541;p4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542" name="Google Shape;1542;p42"/>
          <p:cNvGrpSpPr/>
          <p:nvPr/>
        </p:nvGrpSpPr>
        <p:grpSpPr>
          <a:xfrm>
            <a:off x="4402346" y="2093472"/>
            <a:ext cx="339306" cy="298186"/>
            <a:chOff x="2085450" y="2057100"/>
            <a:chExt cx="481900" cy="423500"/>
          </a:xfrm>
        </p:grpSpPr>
        <p:sp>
          <p:nvSpPr>
            <p:cNvPr id="1543" name="Google Shape;1543;p4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44" name="Google Shape;1544;p4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45" name="Google Shape;1545;p4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546" name="Google Shape;1546;p42"/>
          <p:cNvGrpSpPr/>
          <p:nvPr/>
        </p:nvGrpSpPr>
        <p:grpSpPr>
          <a:xfrm>
            <a:off x="7017486" y="2072939"/>
            <a:ext cx="292078" cy="339253"/>
            <a:chOff x="4492800" y="2027925"/>
            <a:chExt cx="414825" cy="481825"/>
          </a:xfrm>
        </p:grpSpPr>
        <p:sp>
          <p:nvSpPr>
            <p:cNvPr id="1547" name="Google Shape;1547;p4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48" name="Google Shape;1548;p4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717AB91-800D-E5AF-7DCF-9B23FFA10095}"/>
              </a:ext>
            </a:extLst>
          </p:cNvPr>
          <p:cNvGraphicFramePr>
            <a:graphicFrameLocks noChangeAspect="1"/>
          </p:cNvGraphicFramePr>
          <p:nvPr>
            <p:custDataLst>
              <p:tags r:id="rId1"/>
            </p:custDataLst>
            <p:extLst>
              <p:ext uri="{D42A27DB-BD31-4B8C-83A1-F6EECF244321}">
                <p14:modId xmlns:p14="http://schemas.microsoft.com/office/powerpoint/2010/main" val="7935793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6" imgH="426" progId="TCLayout.ActiveDocument.1">
                  <p:embed/>
                </p:oleObj>
              </mc:Choice>
              <mc:Fallback>
                <p:oleObj name="think-cell Slide" r:id="rId3" imgW="426" imgH="426" progId="TCLayout.ActiveDocument.1">
                  <p:embed/>
                  <p:pic>
                    <p:nvPicPr>
                      <p:cNvPr id="16" name="think-cell data - do not delete" hidden="1">
                        <a:extLst>
                          <a:ext uri="{FF2B5EF4-FFF2-40B4-BE49-F238E27FC236}">
                            <a16:creationId xmlns:a16="http://schemas.microsoft.com/office/drawing/2014/main" id="{B717AB91-800D-E5AF-7DCF-9B23FFA1009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Title 14">
            <a:extLst>
              <a:ext uri="{FF2B5EF4-FFF2-40B4-BE49-F238E27FC236}">
                <a16:creationId xmlns:a16="http://schemas.microsoft.com/office/drawing/2014/main" id="{1A4CA57F-B7AD-4757-3641-3895645126AE}"/>
              </a:ext>
            </a:extLst>
          </p:cNvPr>
          <p:cNvSpPr>
            <a:spLocks noGrp="1"/>
          </p:cNvSpPr>
          <p:nvPr>
            <p:ph type="title"/>
          </p:nvPr>
        </p:nvSpPr>
        <p:spPr/>
        <p:txBody>
          <a:bodyPr vert="horz"/>
          <a:lstStyle/>
          <a:p>
            <a:r>
              <a:rPr lang="en" b="1" dirty="0"/>
              <a:t>Table of Contents</a:t>
            </a:r>
            <a:endParaRPr lang="en-AT" b="1" dirty="0"/>
          </a:p>
        </p:txBody>
      </p:sp>
      <p:sp>
        <p:nvSpPr>
          <p:cNvPr id="3" name="Rectangle 2">
            <a:extLst>
              <a:ext uri="{FF2B5EF4-FFF2-40B4-BE49-F238E27FC236}">
                <a16:creationId xmlns:a16="http://schemas.microsoft.com/office/drawing/2014/main" id="{9A112403-561B-D4F2-20AF-B62AD7E4ECC6}"/>
              </a:ext>
            </a:extLst>
          </p:cNvPr>
          <p:cNvSpPr/>
          <p:nvPr/>
        </p:nvSpPr>
        <p:spPr>
          <a:xfrm>
            <a:off x="9641811" y="285769"/>
            <a:ext cx="5053270" cy="4603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ctr">
              <a:buAutoNum type="arabicPeriod"/>
            </a:pPr>
            <a:r>
              <a:rPr lang="en-GB" dirty="0"/>
              <a:t>Motivation &amp; Research Q</a:t>
            </a:r>
          </a:p>
          <a:p>
            <a:pPr marL="342900" indent="-342900" algn="ctr">
              <a:buAutoNum type="arabicPeriod"/>
            </a:pPr>
            <a:r>
              <a:rPr lang="en-GB" dirty="0"/>
              <a:t>Data Presentation </a:t>
            </a:r>
          </a:p>
          <a:p>
            <a:pPr marL="342900" indent="-342900" algn="ctr">
              <a:buAutoNum type="arabicPeriod"/>
            </a:pPr>
            <a:endParaRPr lang="en-GB" dirty="0"/>
          </a:p>
          <a:p>
            <a:pPr marL="342900" indent="-342900" algn="ctr">
              <a:buAutoNum type="arabicPeriod"/>
            </a:pPr>
            <a:r>
              <a:rPr lang="en-GB" dirty="0"/>
              <a:t>MODELS</a:t>
            </a:r>
          </a:p>
          <a:p>
            <a:pPr marL="342900" indent="-342900" algn="ctr">
              <a:buAutoNum type="arabicPeriod"/>
            </a:pPr>
            <a:r>
              <a:rPr lang="en-GB" dirty="0"/>
              <a:t>3.1 Correlation (</a:t>
            </a:r>
            <a:r>
              <a:rPr lang="en-GB" dirty="0" err="1"/>
              <a:t>Wiktor</a:t>
            </a:r>
            <a:r>
              <a:rPr lang="en-GB" dirty="0"/>
              <a:t>) </a:t>
            </a:r>
          </a:p>
          <a:p>
            <a:pPr marL="342900" indent="-342900" algn="ctr">
              <a:buAutoNum type="arabicPeriod"/>
            </a:pPr>
            <a:r>
              <a:rPr lang="en-GB" dirty="0"/>
              <a:t>Linear Regression (</a:t>
            </a:r>
            <a:r>
              <a:rPr lang="en-GB" dirty="0" err="1"/>
              <a:t>Bolormaa</a:t>
            </a:r>
            <a:r>
              <a:rPr lang="en-GB" dirty="0"/>
              <a:t>, </a:t>
            </a:r>
            <a:r>
              <a:rPr lang="en-GB" dirty="0" err="1"/>
              <a:t>Wiktor</a:t>
            </a:r>
            <a:r>
              <a:rPr lang="en-GB" dirty="0"/>
              <a:t>) </a:t>
            </a:r>
          </a:p>
          <a:p>
            <a:pPr marL="342900" indent="-342900" algn="ctr">
              <a:buAutoNum type="arabicPeriod"/>
            </a:pPr>
            <a:r>
              <a:rPr lang="en-GB" dirty="0"/>
              <a:t>Log Regression (Anna) </a:t>
            </a:r>
          </a:p>
          <a:p>
            <a:pPr marL="342900" indent="-342900" algn="ctr">
              <a:buAutoNum type="arabicPeriod"/>
            </a:pPr>
            <a:endParaRPr lang="en-GB" dirty="0"/>
          </a:p>
          <a:p>
            <a:pPr marL="342900" indent="-342900" algn="ctr">
              <a:buAutoNum type="arabicPeriod"/>
            </a:pPr>
            <a:r>
              <a:rPr lang="en-GB" dirty="0"/>
              <a:t>Trees &amp; Forest (Moritz) </a:t>
            </a:r>
          </a:p>
          <a:p>
            <a:pPr marL="342900" indent="-342900" algn="ctr">
              <a:buAutoNum type="arabicPeriod"/>
            </a:pPr>
            <a:r>
              <a:rPr lang="en-GB" dirty="0"/>
              <a:t>Clustering (Christian)</a:t>
            </a:r>
          </a:p>
          <a:p>
            <a:pPr marL="342900" indent="-342900" algn="ctr">
              <a:buAutoNum type="arabicPeriod"/>
            </a:pPr>
            <a:r>
              <a:rPr lang="en-GB" dirty="0"/>
              <a:t>Discussion and comments </a:t>
            </a:r>
            <a:endParaRPr lang="en-AT" dirty="0"/>
          </a:p>
        </p:txBody>
      </p:sp>
      <p:pic>
        <p:nvPicPr>
          <p:cNvPr id="2" name="Picture 2" descr="Zivil- und Zivilverfahrensrecht - WU (Wirtschaftsuniversität Wien)">
            <a:extLst>
              <a:ext uri="{FF2B5EF4-FFF2-40B4-BE49-F238E27FC236}">
                <a16:creationId xmlns:a16="http://schemas.microsoft.com/office/drawing/2014/main" id="{A0CB0044-F2DE-FF40-AFC9-0D638A24DF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70949" y="14174"/>
            <a:ext cx="874850" cy="54319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
            <a:extLst>
              <a:ext uri="{FF2B5EF4-FFF2-40B4-BE49-F238E27FC236}">
                <a16:creationId xmlns:a16="http://schemas.microsoft.com/office/drawing/2014/main" id="{BBDE4C0A-4484-9D1B-FB59-E66D3D301801}"/>
              </a:ext>
            </a:extLst>
          </p:cNvPr>
          <p:cNvSpPr txBox="1"/>
          <p:nvPr/>
        </p:nvSpPr>
        <p:spPr>
          <a:xfrm>
            <a:off x="1171308" y="1350338"/>
            <a:ext cx="2660094" cy="430887"/>
          </a:xfrm>
          <a:prstGeom prst="rect">
            <a:avLst/>
          </a:prstGeom>
        </p:spPr>
        <p:txBody>
          <a:bodyPr lIns="0" tIns="0" rIns="0" bIns="0" rtlCol="0" anchor="t">
            <a:spAutoFit/>
          </a:bodyPr>
          <a:lstStyle/>
          <a:p>
            <a:pPr marL="0" lvl="0" indent="0"/>
            <a:r>
              <a:rPr lang="en-US" sz="2800" b="1" spc="300" dirty="0">
                <a:solidFill>
                  <a:srgbClr val="BF1F1F"/>
                </a:solidFill>
                <a:latin typeface="Helios Extended Bold"/>
              </a:rPr>
              <a:t>01</a:t>
            </a:r>
          </a:p>
        </p:txBody>
      </p:sp>
      <p:sp>
        <p:nvSpPr>
          <p:cNvPr id="37" name="TextBox 5">
            <a:extLst>
              <a:ext uri="{FF2B5EF4-FFF2-40B4-BE49-F238E27FC236}">
                <a16:creationId xmlns:a16="http://schemas.microsoft.com/office/drawing/2014/main" id="{62A30B49-717A-3EE9-4178-CEFDE9F1F6D5}"/>
              </a:ext>
            </a:extLst>
          </p:cNvPr>
          <p:cNvSpPr txBox="1"/>
          <p:nvPr/>
        </p:nvSpPr>
        <p:spPr>
          <a:xfrm>
            <a:off x="1171308" y="2114962"/>
            <a:ext cx="2660094" cy="430887"/>
          </a:xfrm>
          <a:prstGeom prst="rect">
            <a:avLst/>
          </a:prstGeom>
        </p:spPr>
        <p:txBody>
          <a:bodyPr lIns="0" tIns="0" rIns="0" bIns="0" rtlCol="0" anchor="t">
            <a:spAutoFit/>
          </a:bodyPr>
          <a:lstStyle/>
          <a:p>
            <a:pPr marL="0" lvl="0" indent="0"/>
            <a:r>
              <a:rPr lang="en-US" sz="2800" b="1" spc="300" dirty="0">
                <a:solidFill>
                  <a:srgbClr val="BF1F1F"/>
                </a:solidFill>
                <a:latin typeface="Helios Extended Bold"/>
              </a:rPr>
              <a:t>02</a:t>
            </a:r>
          </a:p>
        </p:txBody>
      </p:sp>
      <p:sp>
        <p:nvSpPr>
          <p:cNvPr id="39" name="TextBox 7">
            <a:extLst>
              <a:ext uri="{FF2B5EF4-FFF2-40B4-BE49-F238E27FC236}">
                <a16:creationId xmlns:a16="http://schemas.microsoft.com/office/drawing/2014/main" id="{D2667A9B-FD4C-A5F1-7B18-41FED794FA9F}"/>
              </a:ext>
            </a:extLst>
          </p:cNvPr>
          <p:cNvSpPr txBox="1"/>
          <p:nvPr/>
        </p:nvSpPr>
        <p:spPr>
          <a:xfrm>
            <a:off x="1171308" y="2879586"/>
            <a:ext cx="2660094" cy="430887"/>
          </a:xfrm>
          <a:prstGeom prst="rect">
            <a:avLst/>
          </a:prstGeom>
        </p:spPr>
        <p:txBody>
          <a:bodyPr lIns="0" tIns="0" rIns="0" bIns="0" rtlCol="0" anchor="t">
            <a:spAutoFit/>
          </a:bodyPr>
          <a:lstStyle/>
          <a:p>
            <a:pPr marL="0" lvl="0" indent="0"/>
            <a:r>
              <a:rPr lang="en-US" sz="2800" b="1" spc="300" dirty="0">
                <a:solidFill>
                  <a:srgbClr val="BF1F1F"/>
                </a:solidFill>
                <a:latin typeface="Helios Extended Bold"/>
              </a:rPr>
              <a:t>03</a:t>
            </a:r>
          </a:p>
        </p:txBody>
      </p:sp>
      <p:sp>
        <p:nvSpPr>
          <p:cNvPr id="41" name="TextBox 9">
            <a:extLst>
              <a:ext uri="{FF2B5EF4-FFF2-40B4-BE49-F238E27FC236}">
                <a16:creationId xmlns:a16="http://schemas.microsoft.com/office/drawing/2014/main" id="{A77CCAA3-D150-B7DC-8129-18AEEA89D7C5}"/>
              </a:ext>
            </a:extLst>
          </p:cNvPr>
          <p:cNvSpPr txBox="1"/>
          <p:nvPr/>
        </p:nvSpPr>
        <p:spPr>
          <a:xfrm>
            <a:off x="1183554" y="1742187"/>
            <a:ext cx="2660094" cy="215444"/>
          </a:xfrm>
          <a:prstGeom prst="rect">
            <a:avLst/>
          </a:prstGeom>
        </p:spPr>
        <p:txBody>
          <a:bodyPr lIns="0" tIns="0" rIns="0" bIns="0" rtlCol="0" anchor="t">
            <a:spAutoFit/>
          </a:bodyPr>
          <a:lstStyle/>
          <a:p>
            <a:r>
              <a:rPr lang="en-GB" dirty="0"/>
              <a:t>Motivation &amp; Research Questions</a:t>
            </a:r>
          </a:p>
        </p:txBody>
      </p:sp>
      <p:sp>
        <p:nvSpPr>
          <p:cNvPr id="43" name="TextBox 11">
            <a:extLst>
              <a:ext uri="{FF2B5EF4-FFF2-40B4-BE49-F238E27FC236}">
                <a16:creationId xmlns:a16="http://schemas.microsoft.com/office/drawing/2014/main" id="{DA1A4FA0-CEB7-B041-E9E5-2C4371BAC160}"/>
              </a:ext>
            </a:extLst>
          </p:cNvPr>
          <p:cNvSpPr txBox="1"/>
          <p:nvPr/>
        </p:nvSpPr>
        <p:spPr>
          <a:xfrm>
            <a:off x="1183554" y="2500461"/>
            <a:ext cx="1489282" cy="215444"/>
          </a:xfrm>
          <a:prstGeom prst="rect">
            <a:avLst/>
          </a:prstGeom>
        </p:spPr>
        <p:txBody>
          <a:bodyPr wrap="square" lIns="0" tIns="0" rIns="0" bIns="0" rtlCol="0" anchor="t">
            <a:spAutoFit/>
          </a:bodyPr>
          <a:lstStyle/>
          <a:p>
            <a:pPr marL="0" lvl="0" indent="0"/>
            <a:r>
              <a:rPr lang="en-US" dirty="0"/>
              <a:t>Data Selection </a:t>
            </a:r>
          </a:p>
        </p:txBody>
      </p:sp>
      <p:sp>
        <p:nvSpPr>
          <p:cNvPr id="49" name="TextBox 17">
            <a:extLst>
              <a:ext uri="{FF2B5EF4-FFF2-40B4-BE49-F238E27FC236}">
                <a16:creationId xmlns:a16="http://schemas.microsoft.com/office/drawing/2014/main" id="{9B8D106A-7373-932D-2C27-53708D456525}"/>
              </a:ext>
            </a:extLst>
          </p:cNvPr>
          <p:cNvSpPr txBox="1"/>
          <p:nvPr/>
        </p:nvSpPr>
        <p:spPr>
          <a:xfrm>
            <a:off x="1183554" y="4017009"/>
            <a:ext cx="2660094" cy="215444"/>
          </a:xfrm>
          <a:prstGeom prst="rect">
            <a:avLst/>
          </a:prstGeom>
        </p:spPr>
        <p:txBody>
          <a:bodyPr wrap="square" lIns="0" tIns="0" rIns="0" bIns="0" rtlCol="0" anchor="t">
            <a:spAutoFit/>
          </a:bodyPr>
          <a:lstStyle>
            <a:defPPr marR="0" lvl="0" algn="l" rtl="0">
              <a:lnSpc>
                <a:spcPct val="100000"/>
              </a:lnSpc>
              <a:spcBef>
                <a:spcPts val="0"/>
              </a:spcBef>
              <a:spcAft>
                <a:spcPts val="0"/>
              </a:spcAft>
            </a:defPPr>
            <a:lvl1pPr marL="0" indent="0">
              <a:defRPr sz="1050"/>
            </a:lvl1pPr>
          </a:lstStyle>
          <a:p>
            <a:r>
              <a:rPr lang="en-US" sz="1400" dirty="0"/>
              <a:t>Linear Regression</a:t>
            </a:r>
          </a:p>
        </p:txBody>
      </p:sp>
      <p:sp>
        <p:nvSpPr>
          <p:cNvPr id="36" name="TextBox 4">
            <a:extLst>
              <a:ext uri="{FF2B5EF4-FFF2-40B4-BE49-F238E27FC236}">
                <a16:creationId xmlns:a16="http://schemas.microsoft.com/office/drawing/2014/main" id="{41CB1FBE-2DD6-D4AD-D1A1-9D110ACDCCD1}"/>
              </a:ext>
            </a:extLst>
          </p:cNvPr>
          <p:cNvSpPr txBox="1"/>
          <p:nvPr/>
        </p:nvSpPr>
        <p:spPr>
          <a:xfrm>
            <a:off x="5333905" y="1345955"/>
            <a:ext cx="2660094" cy="430887"/>
          </a:xfrm>
          <a:prstGeom prst="rect">
            <a:avLst/>
          </a:prstGeom>
        </p:spPr>
        <p:txBody>
          <a:bodyPr lIns="0" tIns="0" rIns="0" bIns="0" rtlCol="0" anchor="t">
            <a:spAutoFit/>
          </a:bodyPr>
          <a:lstStyle/>
          <a:p>
            <a:pPr marL="0" lvl="0" indent="0"/>
            <a:r>
              <a:rPr lang="en-US" sz="2800" b="1" spc="300" dirty="0">
                <a:solidFill>
                  <a:srgbClr val="BF1F1F"/>
                </a:solidFill>
                <a:latin typeface="Helios Extended Bold"/>
              </a:rPr>
              <a:t>05</a:t>
            </a:r>
          </a:p>
        </p:txBody>
      </p:sp>
      <p:sp>
        <p:nvSpPr>
          <p:cNvPr id="38" name="TextBox 6">
            <a:extLst>
              <a:ext uri="{FF2B5EF4-FFF2-40B4-BE49-F238E27FC236}">
                <a16:creationId xmlns:a16="http://schemas.microsoft.com/office/drawing/2014/main" id="{C448C499-FAA0-E45B-E2C5-3B7FA9DE84BA}"/>
              </a:ext>
            </a:extLst>
          </p:cNvPr>
          <p:cNvSpPr txBox="1"/>
          <p:nvPr/>
        </p:nvSpPr>
        <p:spPr>
          <a:xfrm>
            <a:off x="5333905" y="2115727"/>
            <a:ext cx="2660094" cy="430887"/>
          </a:xfrm>
          <a:prstGeom prst="rect">
            <a:avLst/>
          </a:prstGeom>
        </p:spPr>
        <p:txBody>
          <a:bodyPr lIns="0" tIns="0" rIns="0" bIns="0" rtlCol="0" anchor="t">
            <a:spAutoFit/>
          </a:bodyPr>
          <a:lstStyle/>
          <a:p>
            <a:pPr marL="0" lvl="0" indent="0"/>
            <a:r>
              <a:rPr lang="en-US" sz="2800" b="1" spc="300" dirty="0">
                <a:solidFill>
                  <a:srgbClr val="BF1F1F"/>
                </a:solidFill>
                <a:latin typeface="Helios Extended Bold"/>
              </a:rPr>
              <a:t>06</a:t>
            </a:r>
          </a:p>
        </p:txBody>
      </p:sp>
      <p:sp>
        <p:nvSpPr>
          <p:cNvPr id="40" name="TextBox 8">
            <a:extLst>
              <a:ext uri="{FF2B5EF4-FFF2-40B4-BE49-F238E27FC236}">
                <a16:creationId xmlns:a16="http://schemas.microsoft.com/office/drawing/2014/main" id="{60D91CFF-9CBA-2F24-99D8-0FAF64377F3B}"/>
              </a:ext>
            </a:extLst>
          </p:cNvPr>
          <p:cNvSpPr txBox="1"/>
          <p:nvPr/>
        </p:nvSpPr>
        <p:spPr>
          <a:xfrm>
            <a:off x="5333905" y="2885499"/>
            <a:ext cx="2660094" cy="430887"/>
          </a:xfrm>
          <a:prstGeom prst="rect">
            <a:avLst/>
          </a:prstGeom>
        </p:spPr>
        <p:txBody>
          <a:bodyPr lIns="0" tIns="0" rIns="0" bIns="0" rtlCol="0" anchor="t">
            <a:spAutoFit/>
          </a:bodyPr>
          <a:lstStyle/>
          <a:p>
            <a:pPr marL="0" lvl="0" indent="0"/>
            <a:r>
              <a:rPr lang="en-US" sz="2800" b="1" spc="300">
                <a:solidFill>
                  <a:srgbClr val="BF1F1F"/>
                </a:solidFill>
                <a:latin typeface="Helios Extended Bold"/>
              </a:rPr>
              <a:t>07</a:t>
            </a:r>
          </a:p>
        </p:txBody>
      </p:sp>
      <p:sp>
        <p:nvSpPr>
          <p:cNvPr id="42" name="TextBox 10">
            <a:extLst>
              <a:ext uri="{FF2B5EF4-FFF2-40B4-BE49-F238E27FC236}">
                <a16:creationId xmlns:a16="http://schemas.microsoft.com/office/drawing/2014/main" id="{06E9EA41-952E-F88A-B975-ABDC3D08DCAA}"/>
              </a:ext>
            </a:extLst>
          </p:cNvPr>
          <p:cNvSpPr txBox="1"/>
          <p:nvPr/>
        </p:nvSpPr>
        <p:spPr>
          <a:xfrm>
            <a:off x="5304464" y="1746860"/>
            <a:ext cx="2660094" cy="215444"/>
          </a:xfrm>
          <a:prstGeom prst="rect">
            <a:avLst/>
          </a:prstGeom>
        </p:spPr>
        <p:txBody>
          <a:bodyPr lIns="0" tIns="0" rIns="0" bIns="0" rtlCol="0" anchor="t">
            <a:spAutoFit/>
          </a:bodyPr>
          <a:lstStyle/>
          <a:p>
            <a:pPr marL="0" lvl="0" indent="0"/>
            <a:r>
              <a:rPr lang="en-US" dirty="0"/>
              <a:t>Log Regression</a:t>
            </a:r>
          </a:p>
        </p:txBody>
      </p:sp>
      <p:sp>
        <p:nvSpPr>
          <p:cNvPr id="44" name="TextBox 12">
            <a:extLst>
              <a:ext uri="{FF2B5EF4-FFF2-40B4-BE49-F238E27FC236}">
                <a16:creationId xmlns:a16="http://schemas.microsoft.com/office/drawing/2014/main" id="{6A6BC5EA-E384-1EA9-DBB2-5660685D9705}"/>
              </a:ext>
            </a:extLst>
          </p:cNvPr>
          <p:cNvSpPr txBox="1"/>
          <p:nvPr/>
        </p:nvSpPr>
        <p:spPr>
          <a:xfrm>
            <a:off x="5304464" y="2507172"/>
            <a:ext cx="2660094" cy="215444"/>
          </a:xfrm>
          <a:prstGeom prst="rect">
            <a:avLst/>
          </a:prstGeom>
        </p:spPr>
        <p:txBody>
          <a:bodyPr lIns="0" tIns="0" rIns="0" bIns="0" rtlCol="0" anchor="t">
            <a:spAutoFit/>
          </a:bodyPr>
          <a:lstStyle/>
          <a:p>
            <a:pPr marL="0" lvl="0" indent="0"/>
            <a:r>
              <a:rPr lang="en-US" dirty="0"/>
              <a:t>Trees &amp; Forest</a:t>
            </a:r>
          </a:p>
        </p:txBody>
      </p:sp>
      <p:sp>
        <p:nvSpPr>
          <p:cNvPr id="46" name="TextBox 14">
            <a:extLst>
              <a:ext uri="{FF2B5EF4-FFF2-40B4-BE49-F238E27FC236}">
                <a16:creationId xmlns:a16="http://schemas.microsoft.com/office/drawing/2014/main" id="{F7DD4A1C-5556-7D55-0CC2-4B326A20455C}"/>
              </a:ext>
            </a:extLst>
          </p:cNvPr>
          <p:cNvSpPr txBox="1"/>
          <p:nvPr/>
        </p:nvSpPr>
        <p:spPr>
          <a:xfrm>
            <a:off x="5304464" y="3267484"/>
            <a:ext cx="2660094" cy="215444"/>
          </a:xfrm>
          <a:prstGeom prst="rect">
            <a:avLst/>
          </a:prstGeom>
        </p:spPr>
        <p:txBody>
          <a:bodyPr lIns="0" tIns="0" rIns="0" bIns="0" rtlCol="0" anchor="t">
            <a:spAutoFit/>
          </a:bodyPr>
          <a:lstStyle/>
          <a:p>
            <a:pPr marL="0" lvl="0" indent="0"/>
            <a:r>
              <a:rPr lang="en-US" dirty="0"/>
              <a:t>Clustering</a:t>
            </a:r>
          </a:p>
        </p:txBody>
      </p:sp>
      <p:sp>
        <p:nvSpPr>
          <p:cNvPr id="48" name="TextBox 16">
            <a:extLst>
              <a:ext uri="{FF2B5EF4-FFF2-40B4-BE49-F238E27FC236}">
                <a16:creationId xmlns:a16="http://schemas.microsoft.com/office/drawing/2014/main" id="{B1D82196-909F-3A90-9663-92289A5245E3}"/>
              </a:ext>
            </a:extLst>
          </p:cNvPr>
          <p:cNvSpPr txBox="1"/>
          <p:nvPr/>
        </p:nvSpPr>
        <p:spPr>
          <a:xfrm>
            <a:off x="5333905" y="3655270"/>
            <a:ext cx="2660094" cy="430887"/>
          </a:xfrm>
          <a:prstGeom prst="rect">
            <a:avLst/>
          </a:prstGeom>
        </p:spPr>
        <p:txBody>
          <a:bodyPr lIns="0" tIns="0" rIns="0" bIns="0" rtlCol="0" anchor="t">
            <a:spAutoFit/>
          </a:bodyPr>
          <a:lstStyle/>
          <a:p>
            <a:pPr marL="0" lvl="0" indent="0"/>
            <a:r>
              <a:rPr lang="en-US" sz="2800" b="1" spc="300" dirty="0">
                <a:solidFill>
                  <a:srgbClr val="BF1F1F"/>
                </a:solidFill>
                <a:latin typeface="Helios Extended Bold"/>
              </a:rPr>
              <a:t>08</a:t>
            </a:r>
          </a:p>
        </p:txBody>
      </p:sp>
      <p:sp>
        <p:nvSpPr>
          <p:cNvPr id="50" name="TextBox 18">
            <a:extLst>
              <a:ext uri="{FF2B5EF4-FFF2-40B4-BE49-F238E27FC236}">
                <a16:creationId xmlns:a16="http://schemas.microsoft.com/office/drawing/2014/main" id="{5006890B-AEB5-70F8-8B8F-C1A53534A214}"/>
              </a:ext>
            </a:extLst>
          </p:cNvPr>
          <p:cNvSpPr txBox="1"/>
          <p:nvPr/>
        </p:nvSpPr>
        <p:spPr>
          <a:xfrm>
            <a:off x="5304464" y="4027797"/>
            <a:ext cx="2660094" cy="215444"/>
          </a:xfrm>
          <a:prstGeom prst="rect">
            <a:avLst/>
          </a:prstGeom>
        </p:spPr>
        <p:txBody>
          <a:bodyPr lIns="0" tIns="0" rIns="0" bIns="0" rtlCol="0" anchor="t">
            <a:spAutoFit/>
          </a:bodyPr>
          <a:lstStyle/>
          <a:p>
            <a:pPr marL="0" lvl="0" indent="0"/>
            <a:r>
              <a:rPr lang="en-US" dirty="0"/>
              <a:t>Discussion and comments</a:t>
            </a:r>
          </a:p>
        </p:txBody>
      </p:sp>
      <p:sp>
        <p:nvSpPr>
          <p:cNvPr id="54" name="TextBox 11">
            <a:extLst>
              <a:ext uri="{FF2B5EF4-FFF2-40B4-BE49-F238E27FC236}">
                <a16:creationId xmlns:a16="http://schemas.microsoft.com/office/drawing/2014/main" id="{14284F4E-26A9-DAC1-98E6-064B032C052E}"/>
              </a:ext>
            </a:extLst>
          </p:cNvPr>
          <p:cNvSpPr txBox="1"/>
          <p:nvPr/>
        </p:nvSpPr>
        <p:spPr>
          <a:xfrm>
            <a:off x="1183554" y="3258735"/>
            <a:ext cx="1489282" cy="215444"/>
          </a:xfrm>
          <a:prstGeom prst="rect">
            <a:avLst/>
          </a:prstGeom>
        </p:spPr>
        <p:txBody>
          <a:bodyPr wrap="square" lIns="0" tIns="0" rIns="0" bIns="0" rtlCol="0" anchor="t">
            <a:spAutoFit/>
          </a:bodyPr>
          <a:lstStyle/>
          <a:p>
            <a:pPr marL="0" lvl="0" indent="0"/>
            <a:r>
              <a:rPr lang="en-US" dirty="0"/>
              <a:t>Correlation</a:t>
            </a:r>
          </a:p>
        </p:txBody>
      </p:sp>
      <p:sp>
        <p:nvSpPr>
          <p:cNvPr id="58" name="TextBox 7">
            <a:extLst>
              <a:ext uri="{FF2B5EF4-FFF2-40B4-BE49-F238E27FC236}">
                <a16:creationId xmlns:a16="http://schemas.microsoft.com/office/drawing/2014/main" id="{255B9362-31F8-1459-E02F-B9398CA2C26E}"/>
              </a:ext>
            </a:extLst>
          </p:cNvPr>
          <p:cNvSpPr txBox="1"/>
          <p:nvPr/>
        </p:nvSpPr>
        <p:spPr>
          <a:xfrm>
            <a:off x="1171308" y="3644209"/>
            <a:ext cx="2660094" cy="430887"/>
          </a:xfrm>
          <a:prstGeom prst="rect">
            <a:avLst/>
          </a:prstGeom>
        </p:spPr>
        <p:txBody>
          <a:bodyPr lIns="0" tIns="0" rIns="0" bIns="0" rtlCol="0" anchor="t">
            <a:spAutoFit/>
          </a:bodyPr>
          <a:lstStyle/>
          <a:p>
            <a:pPr marL="0" lvl="0" indent="0"/>
            <a:r>
              <a:rPr lang="en-US" sz="2800" b="1" spc="300" dirty="0">
                <a:solidFill>
                  <a:srgbClr val="BF1F1F"/>
                </a:solidFill>
                <a:latin typeface="Helios Extended Bold"/>
              </a:rPr>
              <a:t>04</a:t>
            </a:r>
          </a:p>
        </p:txBody>
      </p:sp>
    </p:spTree>
    <p:extLst>
      <p:ext uri="{BB962C8B-B14F-4D97-AF65-F5344CB8AC3E}">
        <p14:creationId xmlns:p14="http://schemas.microsoft.com/office/powerpoint/2010/main" val="13389122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52"/>
        <p:cNvGrpSpPr/>
        <p:nvPr/>
      </p:nvGrpSpPr>
      <p:grpSpPr>
        <a:xfrm>
          <a:off x="0" y="0"/>
          <a:ext cx="0" cy="0"/>
          <a:chOff x="0" y="0"/>
          <a:chExt cx="0" cy="0"/>
        </a:xfrm>
      </p:grpSpPr>
      <p:sp>
        <p:nvSpPr>
          <p:cNvPr id="1553" name="Google Shape;1553;p43"/>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VALUES</a:t>
            </a:r>
            <a:endParaRPr/>
          </a:p>
        </p:txBody>
      </p:sp>
      <p:sp>
        <p:nvSpPr>
          <p:cNvPr id="1554" name="Google Shape;1554;p43"/>
          <p:cNvSpPr txBox="1">
            <a:spLocks noGrp="1"/>
          </p:cNvSpPr>
          <p:nvPr>
            <p:ph type="title" idx="2"/>
          </p:nvPr>
        </p:nvSpPr>
        <p:spPr>
          <a:xfrm>
            <a:off x="2478150" y="1487888"/>
            <a:ext cx="1871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1555" name="Google Shape;1555;p43"/>
          <p:cNvSpPr txBox="1">
            <a:spLocks noGrp="1"/>
          </p:cNvSpPr>
          <p:nvPr>
            <p:ph type="subTitle" idx="1"/>
          </p:nvPr>
        </p:nvSpPr>
        <p:spPr>
          <a:xfrm>
            <a:off x="4418575" y="1487888"/>
            <a:ext cx="3027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 and the smallest of them all </a:t>
            </a:r>
            <a:endParaRPr/>
          </a:p>
        </p:txBody>
      </p:sp>
      <p:sp>
        <p:nvSpPr>
          <p:cNvPr id="1556" name="Google Shape;1556;p43"/>
          <p:cNvSpPr txBox="1">
            <a:spLocks noGrp="1"/>
          </p:cNvSpPr>
          <p:nvPr>
            <p:ph type="title" idx="3"/>
          </p:nvPr>
        </p:nvSpPr>
        <p:spPr>
          <a:xfrm>
            <a:off x="2478150" y="2285363"/>
            <a:ext cx="1871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557" name="Google Shape;1557;p43"/>
          <p:cNvSpPr txBox="1">
            <a:spLocks noGrp="1"/>
          </p:cNvSpPr>
          <p:nvPr>
            <p:ph type="subTitle" idx="4"/>
          </p:nvPr>
        </p:nvSpPr>
        <p:spPr>
          <a:xfrm>
            <a:off x="4418575" y="2285367"/>
            <a:ext cx="3027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1558" name="Google Shape;1558;p43"/>
          <p:cNvSpPr txBox="1">
            <a:spLocks noGrp="1"/>
          </p:cNvSpPr>
          <p:nvPr>
            <p:ph type="title" idx="5"/>
          </p:nvPr>
        </p:nvSpPr>
        <p:spPr>
          <a:xfrm>
            <a:off x="2478150" y="3082838"/>
            <a:ext cx="1871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1559" name="Google Shape;1559;p43"/>
          <p:cNvSpPr txBox="1">
            <a:spLocks noGrp="1"/>
          </p:cNvSpPr>
          <p:nvPr>
            <p:ph type="subTitle" idx="6"/>
          </p:nvPr>
        </p:nvSpPr>
        <p:spPr>
          <a:xfrm>
            <a:off x="4418575" y="3082846"/>
            <a:ext cx="3027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 is full of iron oxide dust, which gives the planet its reddish cast</a:t>
            </a:r>
            <a:endParaRPr/>
          </a:p>
        </p:txBody>
      </p:sp>
      <p:sp>
        <p:nvSpPr>
          <p:cNvPr id="1560" name="Google Shape;1560;p43"/>
          <p:cNvSpPr txBox="1">
            <a:spLocks noGrp="1"/>
          </p:cNvSpPr>
          <p:nvPr>
            <p:ph type="title" idx="7"/>
          </p:nvPr>
        </p:nvSpPr>
        <p:spPr>
          <a:xfrm>
            <a:off x="2478150" y="3880313"/>
            <a:ext cx="1871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1561" name="Google Shape;1561;p43"/>
          <p:cNvSpPr txBox="1">
            <a:spLocks noGrp="1"/>
          </p:cNvSpPr>
          <p:nvPr>
            <p:ph type="subTitle" idx="8"/>
          </p:nvPr>
        </p:nvSpPr>
        <p:spPr>
          <a:xfrm>
            <a:off x="4418575" y="3880325"/>
            <a:ext cx="3027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Jupiter was named after the Roman god of the skies and lightning</a:t>
            </a:r>
            <a:endParaRPr/>
          </a:p>
        </p:txBody>
      </p:sp>
      <p:sp>
        <p:nvSpPr>
          <p:cNvPr id="1562" name="Google Shape;1562;p43"/>
          <p:cNvSpPr/>
          <p:nvPr/>
        </p:nvSpPr>
        <p:spPr>
          <a:xfrm>
            <a:off x="1697825" y="1418588"/>
            <a:ext cx="711300" cy="711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3"/>
          <p:cNvSpPr/>
          <p:nvPr/>
        </p:nvSpPr>
        <p:spPr>
          <a:xfrm>
            <a:off x="1697825" y="2216063"/>
            <a:ext cx="711300" cy="711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3"/>
          <p:cNvSpPr/>
          <p:nvPr/>
        </p:nvSpPr>
        <p:spPr>
          <a:xfrm>
            <a:off x="1697825" y="3013538"/>
            <a:ext cx="711300" cy="711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3"/>
          <p:cNvSpPr/>
          <p:nvPr/>
        </p:nvSpPr>
        <p:spPr>
          <a:xfrm>
            <a:off x="1697825" y="3811013"/>
            <a:ext cx="711300" cy="711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3"/>
          <p:cNvSpPr/>
          <p:nvPr/>
        </p:nvSpPr>
        <p:spPr>
          <a:xfrm>
            <a:off x="1868942" y="1589682"/>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7" name="Google Shape;1567;p43"/>
          <p:cNvGrpSpPr/>
          <p:nvPr/>
        </p:nvGrpSpPr>
        <p:grpSpPr>
          <a:xfrm>
            <a:off x="1931597" y="2388081"/>
            <a:ext cx="264317" cy="367290"/>
            <a:chOff x="-64001300" y="4093650"/>
            <a:chExt cx="228450" cy="317450"/>
          </a:xfrm>
        </p:grpSpPr>
        <p:sp>
          <p:nvSpPr>
            <p:cNvPr id="1568" name="Google Shape;1568;p43"/>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3"/>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3"/>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3"/>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2" name="Google Shape;1572;p43"/>
          <p:cNvGrpSpPr/>
          <p:nvPr/>
        </p:nvGrpSpPr>
        <p:grpSpPr>
          <a:xfrm>
            <a:off x="1870306" y="3185555"/>
            <a:ext cx="366364" cy="367290"/>
            <a:chOff x="-61784125" y="3377700"/>
            <a:chExt cx="316650" cy="317450"/>
          </a:xfrm>
        </p:grpSpPr>
        <p:sp>
          <p:nvSpPr>
            <p:cNvPr id="1573" name="Google Shape;1573;p43"/>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3"/>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3"/>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3"/>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3"/>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3"/>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3"/>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0" name="Google Shape;1580;p43"/>
          <p:cNvGrpSpPr/>
          <p:nvPr/>
        </p:nvGrpSpPr>
        <p:grpSpPr>
          <a:xfrm>
            <a:off x="1883856" y="3997036"/>
            <a:ext cx="339253" cy="339253"/>
            <a:chOff x="5660400" y="238125"/>
            <a:chExt cx="481825" cy="481825"/>
          </a:xfrm>
        </p:grpSpPr>
        <p:sp>
          <p:nvSpPr>
            <p:cNvPr id="1581" name="Google Shape;1581;p4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82" name="Google Shape;1582;p4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86"/>
        <p:cNvGrpSpPr/>
        <p:nvPr/>
      </p:nvGrpSpPr>
      <p:grpSpPr>
        <a:xfrm>
          <a:off x="0" y="0"/>
          <a:ext cx="0" cy="0"/>
          <a:chOff x="0" y="0"/>
          <a:chExt cx="0" cy="0"/>
        </a:xfrm>
      </p:grpSpPr>
      <p:sp>
        <p:nvSpPr>
          <p:cNvPr id="1587" name="Google Shape;1587;p44"/>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ACADEMIC AREAS</a:t>
            </a:r>
            <a:endParaRPr/>
          </a:p>
        </p:txBody>
      </p:sp>
      <p:sp>
        <p:nvSpPr>
          <p:cNvPr id="1588" name="Google Shape;1588;p44"/>
          <p:cNvSpPr txBox="1">
            <a:spLocks noGrp="1"/>
          </p:cNvSpPr>
          <p:nvPr>
            <p:ph type="title" idx="2"/>
          </p:nvPr>
        </p:nvSpPr>
        <p:spPr>
          <a:xfrm>
            <a:off x="857725" y="2011625"/>
            <a:ext cx="2245500" cy="3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1589" name="Google Shape;1589;p44"/>
          <p:cNvSpPr txBox="1">
            <a:spLocks noGrp="1"/>
          </p:cNvSpPr>
          <p:nvPr>
            <p:ph type="subTitle" idx="1"/>
          </p:nvPr>
        </p:nvSpPr>
        <p:spPr>
          <a:xfrm>
            <a:off x="857725" y="2376135"/>
            <a:ext cx="2245500" cy="5028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Mercury is the smallest planet of them all</a:t>
            </a:r>
            <a:endParaRPr/>
          </a:p>
        </p:txBody>
      </p:sp>
      <p:sp>
        <p:nvSpPr>
          <p:cNvPr id="1590" name="Google Shape;1590;p44"/>
          <p:cNvSpPr txBox="1">
            <a:spLocks noGrp="1"/>
          </p:cNvSpPr>
          <p:nvPr>
            <p:ph type="title" idx="5"/>
          </p:nvPr>
        </p:nvSpPr>
        <p:spPr>
          <a:xfrm>
            <a:off x="3449250" y="2011625"/>
            <a:ext cx="2245500" cy="3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591" name="Google Shape;1591;p44"/>
          <p:cNvSpPr txBox="1">
            <a:spLocks noGrp="1"/>
          </p:cNvSpPr>
          <p:nvPr>
            <p:ph type="subTitle" idx="6"/>
          </p:nvPr>
        </p:nvSpPr>
        <p:spPr>
          <a:xfrm>
            <a:off x="3449250" y="2376135"/>
            <a:ext cx="2245500" cy="5028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Venus is extremely hot, even more than Mercury</a:t>
            </a:r>
            <a:endParaRPr/>
          </a:p>
        </p:txBody>
      </p:sp>
      <p:sp>
        <p:nvSpPr>
          <p:cNvPr id="1592" name="Google Shape;1592;p44"/>
          <p:cNvSpPr txBox="1">
            <a:spLocks noGrp="1"/>
          </p:cNvSpPr>
          <p:nvPr>
            <p:ph type="title" idx="3"/>
          </p:nvPr>
        </p:nvSpPr>
        <p:spPr>
          <a:xfrm>
            <a:off x="6040775" y="2011625"/>
            <a:ext cx="2245500" cy="3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1593" name="Google Shape;1593;p44"/>
          <p:cNvSpPr txBox="1">
            <a:spLocks noGrp="1"/>
          </p:cNvSpPr>
          <p:nvPr>
            <p:ph type="subTitle" idx="4"/>
          </p:nvPr>
        </p:nvSpPr>
        <p:spPr>
          <a:xfrm>
            <a:off x="6040775" y="2376135"/>
            <a:ext cx="2245500" cy="5028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Despite being red, Mars is actually a cold place</a:t>
            </a:r>
            <a:endParaRPr/>
          </a:p>
        </p:txBody>
      </p:sp>
      <p:sp>
        <p:nvSpPr>
          <p:cNvPr id="1594" name="Google Shape;1594;p44"/>
          <p:cNvSpPr txBox="1">
            <a:spLocks noGrp="1"/>
          </p:cNvSpPr>
          <p:nvPr>
            <p:ph type="title" idx="7"/>
          </p:nvPr>
        </p:nvSpPr>
        <p:spPr>
          <a:xfrm>
            <a:off x="857725" y="3756638"/>
            <a:ext cx="2245500" cy="3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1595" name="Google Shape;1595;p44"/>
          <p:cNvSpPr txBox="1">
            <a:spLocks noGrp="1"/>
          </p:cNvSpPr>
          <p:nvPr>
            <p:ph type="subTitle" idx="8"/>
          </p:nvPr>
        </p:nvSpPr>
        <p:spPr>
          <a:xfrm>
            <a:off x="857725" y="4121147"/>
            <a:ext cx="2245500" cy="5028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Jupiter is the biggest planet of them all</a:t>
            </a:r>
            <a:endParaRPr/>
          </a:p>
        </p:txBody>
      </p:sp>
      <p:sp>
        <p:nvSpPr>
          <p:cNvPr id="1596" name="Google Shape;1596;p44"/>
          <p:cNvSpPr txBox="1">
            <a:spLocks noGrp="1"/>
          </p:cNvSpPr>
          <p:nvPr>
            <p:ph type="title" idx="9"/>
          </p:nvPr>
        </p:nvSpPr>
        <p:spPr>
          <a:xfrm>
            <a:off x="6040775" y="3756638"/>
            <a:ext cx="2245500" cy="3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1597" name="Google Shape;1597;p44"/>
          <p:cNvSpPr txBox="1">
            <a:spLocks noGrp="1"/>
          </p:cNvSpPr>
          <p:nvPr>
            <p:ph type="subTitle" idx="13"/>
          </p:nvPr>
        </p:nvSpPr>
        <p:spPr>
          <a:xfrm>
            <a:off x="6040775" y="4121147"/>
            <a:ext cx="2245500" cy="5028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Neptune is the farthest planet from the Sun</a:t>
            </a:r>
            <a:endParaRPr/>
          </a:p>
        </p:txBody>
      </p:sp>
      <p:sp>
        <p:nvSpPr>
          <p:cNvPr id="1598" name="Google Shape;1598;p44"/>
          <p:cNvSpPr txBox="1">
            <a:spLocks noGrp="1"/>
          </p:cNvSpPr>
          <p:nvPr>
            <p:ph type="title" idx="14"/>
          </p:nvPr>
        </p:nvSpPr>
        <p:spPr>
          <a:xfrm>
            <a:off x="3449250" y="3756638"/>
            <a:ext cx="2245500" cy="3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1599" name="Google Shape;1599;p44"/>
          <p:cNvSpPr txBox="1">
            <a:spLocks noGrp="1"/>
          </p:cNvSpPr>
          <p:nvPr>
            <p:ph type="subTitle" idx="15"/>
          </p:nvPr>
        </p:nvSpPr>
        <p:spPr>
          <a:xfrm>
            <a:off x="3449250" y="4121147"/>
            <a:ext cx="2245500" cy="5028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Saturn is not the only planet with rings</a:t>
            </a:r>
            <a:endParaRPr/>
          </a:p>
        </p:txBody>
      </p:sp>
      <p:sp>
        <p:nvSpPr>
          <p:cNvPr id="1600" name="Google Shape;1600;p44"/>
          <p:cNvSpPr/>
          <p:nvPr/>
        </p:nvSpPr>
        <p:spPr>
          <a:xfrm>
            <a:off x="1729075" y="1396588"/>
            <a:ext cx="502800" cy="5028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lt1"/>
                </a:solidFill>
                <a:latin typeface="Krona One"/>
                <a:ea typeface="Krona One"/>
                <a:cs typeface="Krona One"/>
                <a:sym typeface="Krona One"/>
              </a:rPr>
              <a:t>01</a:t>
            </a:r>
            <a:endParaRPr>
              <a:solidFill>
                <a:schemeClr val="lt1"/>
              </a:solidFill>
              <a:latin typeface="Krona One"/>
              <a:ea typeface="Krona One"/>
              <a:cs typeface="Krona One"/>
              <a:sym typeface="Krona One"/>
            </a:endParaRPr>
          </a:p>
        </p:txBody>
      </p:sp>
      <p:sp>
        <p:nvSpPr>
          <p:cNvPr id="1601" name="Google Shape;1601;p44"/>
          <p:cNvSpPr/>
          <p:nvPr/>
        </p:nvSpPr>
        <p:spPr>
          <a:xfrm>
            <a:off x="4320600" y="1396588"/>
            <a:ext cx="502800" cy="5028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lt1"/>
                </a:solidFill>
                <a:latin typeface="Krona One"/>
                <a:ea typeface="Krona One"/>
                <a:cs typeface="Krona One"/>
                <a:sym typeface="Krona One"/>
              </a:rPr>
              <a:t>02</a:t>
            </a:r>
            <a:endParaRPr>
              <a:solidFill>
                <a:schemeClr val="lt1"/>
              </a:solidFill>
              <a:latin typeface="Krona One"/>
              <a:ea typeface="Krona One"/>
              <a:cs typeface="Krona One"/>
              <a:sym typeface="Krona One"/>
            </a:endParaRPr>
          </a:p>
        </p:txBody>
      </p:sp>
      <p:sp>
        <p:nvSpPr>
          <p:cNvPr id="1602" name="Google Shape;1602;p44"/>
          <p:cNvSpPr/>
          <p:nvPr/>
        </p:nvSpPr>
        <p:spPr>
          <a:xfrm>
            <a:off x="6912125" y="1396588"/>
            <a:ext cx="502800" cy="5028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lt1"/>
                </a:solidFill>
                <a:latin typeface="Krona One"/>
                <a:ea typeface="Krona One"/>
                <a:cs typeface="Krona One"/>
                <a:sym typeface="Krona One"/>
              </a:rPr>
              <a:t>03</a:t>
            </a:r>
            <a:endParaRPr>
              <a:solidFill>
                <a:schemeClr val="lt1"/>
              </a:solidFill>
              <a:latin typeface="Krona One"/>
              <a:ea typeface="Krona One"/>
              <a:cs typeface="Krona One"/>
              <a:sym typeface="Krona One"/>
            </a:endParaRPr>
          </a:p>
        </p:txBody>
      </p:sp>
      <p:sp>
        <p:nvSpPr>
          <p:cNvPr id="1603" name="Google Shape;1603;p44"/>
          <p:cNvSpPr/>
          <p:nvPr/>
        </p:nvSpPr>
        <p:spPr>
          <a:xfrm>
            <a:off x="1729075" y="3141613"/>
            <a:ext cx="502800" cy="5028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lt1"/>
                </a:solidFill>
                <a:latin typeface="Krona One"/>
                <a:ea typeface="Krona One"/>
                <a:cs typeface="Krona One"/>
                <a:sym typeface="Krona One"/>
              </a:rPr>
              <a:t>04</a:t>
            </a:r>
            <a:endParaRPr>
              <a:solidFill>
                <a:schemeClr val="lt1"/>
              </a:solidFill>
              <a:latin typeface="Krona One"/>
              <a:ea typeface="Krona One"/>
              <a:cs typeface="Krona One"/>
              <a:sym typeface="Krona One"/>
            </a:endParaRPr>
          </a:p>
        </p:txBody>
      </p:sp>
      <p:sp>
        <p:nvSpPr>
          <p:cNvPr id="1604" name="Google Shape;1604;p44"/>
          <p:cNvSpPr/>
          <p:nvPr/>
        </p:nvSpPr>
        <p:spPr>
          <a:xfrm>
            <a:off x="4320600" y="3141613"/>
            <a:ext cx="502800" cy="5028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lt1"/>
                </a:solidFill>
                <a:latin typeface="Krona One"/>
                <a:ea typeface="Krona One"/>
                <a:cs typeface="Krona One"/>
                <a:sym typeface="Krona One"/>
              </a:rPr>
              <a:t>05</a:t>
            </a:r>
            <a:endParaRPr>
              <a:solidFill>
                <a:schemeClr val="lt1"/>
              </a:solidFill>
              <a:latin typeface="Krona One"/>
              <a:ea typeface="Krona One"/>
              <a:cs typeface="Krona One"/>
              <a:sym typeface="Krona One"/>
            </a:endParaRPr>
          </a:p>
        </p:txBody>
      </p:sp>
      <p:sp>
        <p:nvSpPr>
          <p:cNvPr id="1605" name="Google Shape;1605;p44"/>
          <p:cNvSpPr/>
          <p:nvPr/>
        </p:nvSpPr>
        <p:spPr>
          <a:xfrm>
            <a:off x="6912125" y="3141613"/>
            <a:ext cx="502800" cy="5028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lt1"/>
                </a:solidFill>
                <a:latin typeface="Krona One"/>
                <a:ea typeface="Krona One"/>
                <a:cs typeface="Krona One"/>
                <a:sym typeface="Krona One"/>
              </a:rPr>
              <a:t>06</a:t>
            </a:r>
            <a:endParaRPr>
              <a:solidFill>
                <a:schemeClr val="lt1"/>
              </a:solidFill>
              <a:latin typeface="Krona One"/>
              <a:ea typeface="Krona One"/>
              <a:cs typeface="Krona One"/>
              <a:sym typeface="Krona One"/>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09"/>
        <p:cNvGrpSpPr/>
        <p:nvPr/>
      </p:nvGrpSpPr>
      <p:grpSpPr>
        <a:xfrm>
          <a:off x="0" y="0"/>
          <a:ext cx="0" cy="0"/>
          <a:chOff x="0" y="0"/>
          <a:chExt cx="0" cy="0"/>
        </a:xfrm>
      </p:grpSpPr>
      <p:sp>
        <p:nvSpPr>
          <p:cNvPr id="1610" name="Google Shape;1610;p45"/>
          <p:cNvSpPr txBox="1">
            <a:spLocks noGrp="1"/>
          </p:cNvSpPr>
          <p:nvPr>
            <p:ph type="subTitle" idx="8"/>
          </p:nvPr>
        </p:nvSpPr>
        <p:spPr>
          <a:xfrm>
            <a:off x="865061" y="2283075"/>
            <a:ext cx="2630400" cy="14859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Venus has a beautiful name and is the second planet. It’s terribly hot, and its atmosphere is poisonous. It’s the second brightest natural object in the night sky after the Moon. Earth is the third planet from the Sun</a:t>
            </a:r>
            <a:endParaRPr/>
          </a:p>
        </p:txBody>
      </p:sp>
      <p:sp>
        <p:nvSpPr>
          <p:cNvPr id="1611" name="Google Shape;1611;p45"/>
          <p:cNvSpPr txBox="1">
            <a:spLocks noGrp="1"/>
          </p:cNvSpPr>
          <p:nvPr>
            <p:ph type="title" idx="9"/>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SUCCESS</a:t>
            </a:r>
            <a:endParaRPr/>
          </a:p>
        </p:txBody>
      </p:sp>
      <p:sp>
        <p:nvSpPr>
          <p:cNvPr id="1612" name="Google Shape;1612;p45"/>
          <p:cNvSpPr txBox="1">
            <a:spLocks noGrp="1"/>
          </p:cNvSpPr>
          <p:nvPr>
            <p:ph type="subTitle" idx="4"/>
          </p:nvPr>
        </p:nvSpPr>
        <p:spPr>
          <a:xfrm>
            <a:off x="3641711" y="3348080"/>
            <a:ext cx="2245500" cy="4209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Saturn is composed of hydrogen and helium</a:t>
            </a:r>
            <a:endParaRPr/>
          </a:p>
        </p:txBody>
      </p:sp>
      <p:sp>
        <p:nvSpPr>
          <p:cNvPr id="1613" name="Google Shape;1613;p45"/>
          <p:cNvSpPr txBox="1">
            <a:spLocks noGrp="1"/>
          </p:cNvSpPr>
          <p:nvPr>
            <p:ph type="subTitle" idx="1"/>
          </p:nvPr>
        </p:nvSpPr>
        <p:spPr>
          <a:xfrm>
            <a:off x="3641711" y="2283094"/>
            <a:ext cx="2245500" cy="4209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Mercury is the closest planet to the Sun</a:t>
            </a:r>
            <a:endParaRPr/>
          </a:p>
        </p:txBody>
      </p:sp>
      <p:sp>
        <p:nvSpPr>
          <p:cNvPr id="1614" name="Google Shape;1614;p45"/>
          <p:cNvSpPr txBox="1">
            <a:spLocks noGrp="1"/>
          </p:cNvSpPr>
          <p:nvPr>
            <p:ph type="subTitle" idx="2"/>
          </p:nvPr>
        </p:nvSpPr>
        <p:spPr>
          <a:xfrm>
            <a:off x="6033439" y="2283094"/>
            <a:ext cx="2245500" cy="4209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Jupiter is the biggest planet of them all</a:t>
            </a:r>
            <a:endParaRPr/>
          </a:p>
        </p:txBody>
      </p:sp>
      <p:sp>
        <p:nvSpPr>
          <p:cNvPr id="1615" name="Google Shape;1615;p45"/>
          <p:cNvSpPr txBox="1">
            <a:spLocks noGrp="1"/>
          </p:cNvSpPr>
          <p:nvPr>
            <p:ph type="title"/>
          </p:nvPr>
        </p:nvSpPr>
        <p:spPr>
          <a:xfrm>
            <a:off x="3641711" y="1836774"/>
            <a:ext cx="2245500" cy="42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15,000</a:t>
            </a:r>
            <a:endParaRPr/>
          </a:p>
        </p:txBody>
      </p:sp>
      <p:sp>
        <p:nvSpPr>
          <p:cNvPr id="1616" name="Google Shape;1616;p45"/>
          <p:cNvSpPr txBox="1">
            <a:spLocks noGrp="1"/>
          </p:cNvSpPr>
          <p:nvPr>
            <p:ph type="title" idx="3"/>
          </p:nvPr>
        </p:nvSpPr>
        <p:spPr>
          <a:xfrm>
            <a:off x="6033439" y="1836774"/>
            <a:ext cx="2245500" cy="42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27,000</a:t>
            </a:r>
            <a:endParaRPr/>
          </a:p>
        </p:txBody>
      </p:sp>
      <p:sp>
        <p:nvSpPr>
          <p:cNvPr id="1617" name="Google Shape;1617;p45"/>
          <p:cNvSpPr txBox="1">
            <a:spLocks noGrp="1"/>
          </p:cNvSpPr>
          <p:nvPr>
            <p:ph type="subTitle" idx="5"/>
          </p:nvPr>
        </p:nvSpPr>
        <p:spPr>
          <a:xfrm>
            <a:off x="6033437" y="3348080"/>
            <a:ext cx="2245500" cy="4209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Neptune is the farthest planet from the Sun</a:t>
            </a:r>
            <a:endParaRPr/>
          </a:p>
        </p:txBody>
      </p:sp>
      <p:sp>
        <p:nvSpPr>
          <p:cNvPr id="1618" name="Google Shape;1618;p45"/>
          <p:cNvSpPr txBox="1">
            <a:spLocks noGrp="1"/>
          </p:cNvSpPr>
          <p:nvPr>
            <p:ph type="title" idx="6"/>
          </p:nvPr>
        </p:nvSpPr>
        <p:spPr>
          <a:xfrm>
            <a:off x="3641711" y="2922976"/>
            <a:ext cx="2245500" cy="42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3,450</a:t>
            </a:r>
            <a:endParaRPr/>
          </a:p>
        </p:txBody>
      </p:sp>
      <p:sp>
        <p:nvSpPr>
          <p:cNvPr id="1619" name="Google Shape;1619;p45"/>
          <p:cNvSpPr txBox="1">
            <a:spLocks noGrp="1"/>
          </p:cNvSpPr>
          <p:nvPr>
            <p:ph type="title" idx="7"/>
          </p:nvPr>
        </p:nvSpPr>
        <p:spPr>
          <a:xfrm>
            <a:off x="6033439" y="2922976"/>
            <a:ext cx="2245500" cy="42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78,000</a:t>
            </a:r>
            <a:endParaRPr/>
          </a:p>
        </p:txBody>
      </p:sp>
      <p:sp>
        <p:nvSpPr>
          <p:cNvPr id="1620" name="Google Shape;1620;p45"/>
          <p:cNvSpPr txBox="1">
            <a:spLocks noGrp="1"/>
          </p:cNvSpPr>
          <p:nvPr>
            <p:ph type="subTitle" idx="13"/>
          </p:nvPr>
        </p:nvSpPr>
        <p:spPr>
          <a:xfrm>
            <a:off x="865061" y="1795950"/>
            <a:ext cx="2630400" cy="42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25" name="Google Shape;1625;p46"/>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TEACHING METHOD</a:t>
            </a:r>
            <a:endParaRPr/>
          </a:p>
        </p:txBody>
      </p:sp>
      <p:sp>
        <p:nvSpPr>
          <p:cNvPr id="1626" name="Google Shape;1626;p46"/>
          <p:cNvSpPr txBox="1"/>
          <p:nvPr/>
        </p:nvSpPr>
        <p:spPr>
          <a:xfrm>
            <a:off x="720050" y="1348750"/>
            <a:ext cx="7704000" cy="33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Krona One"/>
                <a:ea typeface="Krona One"/>
                <a:cs typeface="Krona One"/>
                <a:sym typeface="Krona One"/>
              </a:rPr>
              <a:t>THE ACADEMIC CONTENT</a:t>
            </a:r>
            <a:endParaRPr sz="1800">
              <a:solidFill>
                <a:srgbClr val="000000"/>
              </a:solidFill>
              <a:latin typeface="Krona One"/>
              <a:ea typeface="Krona One"/>
              <a:cs typeface="Krona One"/>
              <a:sym typeface="Krona One"/>
            </a:endParaRPr>
          </a:p>
        </p:txBody>
      </p:sp>
      <p:sp>
        <p:nvSpPr>
          <p:cNvPr id="1627" name="Google Shape;1627;p46"/>
          <p:cNvSpPr txBox="1"/>
          <p:nvPr/>
        </p:nvSpPr>
        <p:spPr>
          <a:xfrm>
            <a:off x="720050" y="1704976"/>
            <a:ext cx="7704000" cy="2592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a:solidFill>
                  <a:schemeClr val="dk1"/>
                </a:solidFill>
                <a:latin typeface="Jost"/>
                <a:ea typeface="Jost"/>
                <a:cs typeface="Jost"/>
                <a:sym typeface="Jost"/>
              </a:rPr>
              <a:t>Mercury is the closest planet to the Sun and the smallest one in the Solar System</a:t>
            </a:r>
            <a:endParaRPr>
              <a:latin typeface="Jost"/>
              <a:ea typeface="Jost"/>
              <a:cs typeface="Jost"/>
              <a:sym typeface="Jost"/>
            </a:endParaRPr>
          </a:p>
        </p:txBody>
      </p:sp>
      <p:sp>
        <p:nvSpPr>
          <p:cNvPr id="1628" name="Google Shape;1628;p46"/>
          <p:cNvSpPr txBox="1">
            <a:spLocks noGrp="1"/>
          </p:cNvSpPr>
          <p:nvPr>
            <p:ph type="title" idx="4294967295"/>
          </p:nvPr>
        </p:nvSpPr>
        <p:spPr>
          <a:xfrm>
            <a:off x="3288650" y="2463538"/>
            <a:ext cx="2566800" cy="33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t>MARS</a:t>
            </a:r>
            <a:endParaRPr sz="1800"/>
          </a:p>
        </p:txBody>
      </p:sp>
      <p:sp>
        <p:nvSpPr>
          <p:cNvPr id="1629" name="Google Shape;1629;p46"/>
          <p:cNvSpPr txBox="1">
            <a:spLocks noGrp="1"/>
          </p:cNvSpPr>
          <p:nvPr>
            <p:ph type="subTitle" idx="4294967295"/>
          </p:nvPr>
        </p:nvSpPr>
        <p:spPr>
          <a:xfrm>
            <a:off x="3288675" y="2822088"/>
            <a:ext cx="2566800" cy="664200"/>
          </a:xfrm>
          <a:prstGeom prst="rect">
            <a:avLst/>
          </a:prstGeom>
        </p:spPr>
        <p:txBody>
          <a:bodyPr spcFirstLastPara="1" wrap="square" lIns="91425" tIns="0" rIns="91425" bIns="0" anchor="t" anchorCtr="0">
            <a:noAutofit/>
          </a:bodyPr>
          <a:lstStyle/>
          <a:p>
            <a:pPr marL="0" lvl="0" indent="0" algn="ctr" rtl="0">
              <a:lnSpc>
                <a:spcPct val="100000"/>
              </a:lnSpc>
              <a:spcBef>
                <a:spcPts val="0"/>
              </a:spcBef>
              <a:spcAft>
                <a:spcPts val="1200"/>
              </a:spcAft>
              <a:buNone/>
            </a:pPr>
            <a:r>
              <a:rPr lang="en"/>
              <a:t>Mars is actually a cold place. It's full of iron oxide dust, and it’s made of basalt</a:t>
            </a:r>
            <a:endParaRPr/>
          </a:p>
        </p:txBody>
      </p:sp>
      <p:sp>
        <p:nvSpPr>
          <p:cNvPr id="1630" name="Google Shape;1630;p46"/>
          <p:cNvSpPr txBox="1">
            <a:spLocks noGrp="1"/>
          </p:cNvSpPr>
          <p:nvPr>
            <p:ph type="title" idx="4294967295"/>
          </p:nvPr>
        </p:nvSpPr>
        <p:spPr>
          <a:xfrm>
            <a:off x="720000" y="2463538"/>
            <a:ext cx="2566800" cy="33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t>VENUS</a:t>
            </a:r>
            <a:endParaRPr sz="1800"/>
          </a:p>
        </p:txBody>
      </p:sp>
      <p:sp>
        <p:nvSpPr>
          <p:cNvPr id="1631" name="Google Shape;1631;p46"/>
          <p:cNvSpPr txBox="1">
            <a:spLocks noGrp="1"/>
          </p:cNvSpPr>
          <p:nvPr>
            <p:ph type="subTitle" idx="4294967295"/>
          </p:nvPr>
        </p:nvSpPr>
        <p:spPr>
          <a:xfrm>
            <a:off x="720025" y="2822088"/>
            <a:ext cx="2566800" cy="664200"/>
          </a:xfrm>
          <a:prstGeom prst="rect">
            <a:avLst/>
          </a:prstGeom>
        </p:spPr>
        <p:txBody>
          <a:bodyPr spcFirstLastPara="1" wrap="square" lIns="91425" tIns="0" rIns="91425" bIns="0" anchor="t" anchorCtr="0">
            <a:noAutofit/>
          </a:bodyPr>
          <a:lstStyle/>
          <a:p>
            <a:pPr marL="0" lvl="0" indent="0" algn="ctr" rtl="0">
              <a:lnSpc>
                <a:spcPct val="100000"/>
              </a:lnSpc>
              <a:spcBef>
                <a:spcPts val="0"/>
              </a:spcBef>
              <a:spcAft>
                <a:spcPts val="1200"/>
              </a:spcAft>
              <a:buNone/>
            </a:pPr>
            <a:r>
              <a:rPr lang="en"/>
              <a:t>Venus is the second planet from the Sun. It’s has a poisonous atmosphere</a:t>
            </a:r>
            <a:endParaRPr/>
          </a:p>
        </p:txBody>
      </p:sp>
      <p:sp>
        <p:nvSpPr>
          <p:cNvPr id="1632" name="Google Shape;1632;p46"/>
          <p:cNvSpPr txBox="1">
            <a:spLocks noGrp="1"/>
          </p:cNvSpPr>
          <p:nvPr>
            <p:ph type="title" idx="4294967295"/>
          </p:nvPr>
        </p:nvSpPr>
        <p:spPr>
          <a:xfrm>
            <a:off x="5857300" y="2463538"/>
            <a:ext cx="2566800" cy="33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t>JUPITER</a:t>
            </a:r>
            <a:endParaRPr sz="1800"/>
          </a:p>
        </p:txBody>
      </p:sp>
      <p:sp>
        <p:nvSpPr>
          <p:cNvPr id="1633" name="Google Shape;1633;p46"/>
          <p:cNvSpPr txBox="1">
            <a:spLocks noGrp="1"/>
          </p:cNvSpPr>
          <p:nvPr>
            <p:ph type="subTitle" idx="4294967295"/>
          </p:nvPr>
        </p:nvSpPr>
        <p:spPr>
          <a:xfrm>
            <a:off x="5857300" y="2822088"/>
            <a:ext cx="2566800" cy="664200"/>
          </a:xfrm>
          <a:prstGeom prst="rect">
            <a:avLst/>
          </a:prstGeom>
        </p:spPr>
        <p:txBody>
          <a:bodyPr spcFirstLastPara="1" wrap="square" lIns="91425" tIns="0" rIns="91425" bIns="0" anchor="t" anchorCtr="0">
            <a:noAutofit/>
          </a:bodyPr>
          <a:lstStyle/>
          <a:p>
            <a:pPr marL="0" lvl="0" indent="0" algn="ctr" rtl="0">
              <a:lnSpc>
                <a:spcPct val="100000"/>
              </a:lnSpc>
              <a:spcBef>
                <a:spcPts val="0"/>
              </a:spcBef>
              <a:spcAft>
                <a:spcPts val="0"/>
              </a:spcAft>
              <a:buClr>
                <a:schemeClr val="dk1"/>
              </a:buClr>
              <a:buSzPts val="1100"/>
              <a:buFont typeface="Arial"/>
              <a:buNone/>
            </a:pPr>
            <a:r>
              <a:rPr lang="en"/>
              <a:t>It’s the biggest planet in the Solar System. It's the fourth brightest object in the sky</a:t>
            </a:r>
            <a:endParaRPr/>
          </a:p>
        </p:txBody>
      </p:sp>
      <p:cxnSp>
        <p:nvCxnSpPr>
          <p:cNvPr id="1634" name="Google Shape;1634;p46"/>
          <p:cNvCxnSpPr>
            <a:stCxn id="1627" idx="2"/>
            <a:endCxn id="1630" idx="0"/>
          </p:cNvCxnSpPr>
          <p:nvPr/>
        </p:nvCxnSpPr>
        <p:spPr>
          <a:xfrm rot="5400000">
            <a:off x="3038000" y="929626"/>
            <a:ext cx="499500" cy="2568600"/>
          </a:xfrm>
          <a:prstGeom prst="bentConnector3">
            <a:avLst>
              <a:gd name="adj1" fmla="val 49986"/>
            </a:avLst>
          </a:prstGeom>
          <a:noFill/>
          <a:ln w="19050" cap="flat" cmpd="sng">
            <a:solidFill>
              <a:schemeClr val="dk2"/>
            </a:solidFill>
            <a:prstDash val="solid"/>
            <a:round/>
            <a:headEnd type="none" w="med" len="med"/>
            <a:tailEnd type="none" w="med" len="med"/>
          </a:ln>
        </p:spPr>
      </p:cxnSp>
      <p:cxnSp>
        <p:nvCxnSpPr>
          <p:cNvPr id="1635" name="Google Shape;1635;p46"/>
          <p:cNvCxnSpPr>
            <a:stCxn id="1627" idx="2"/>
            <a:endCxn id="1632" idx="0"/>
          </p:cNvCxnSpPr>
          <p:nvPr/>
        </p:nvCxnSpPr>
        <p:spPr>
          <a:xfrm rot="-5400000" flipH="1">
            <a:off x="5606600" y="929626"/>
            <a:ext cx="499500" cy="2568600"/>
          </a:xfrm>
          <a:prstGeom prst="bentConnector3">
            <a:avLst>
              <a:gd name="adj1" fmla="val 49986"/>
            </a:avLst>
          </a:prstGeom>
          <a:noFill/>
          <a:ln w="19050" cap="flat" cmpd="sng">
            <a:solidFill>
              <a:schemeClr val="dk2"/>
            </a:solidFill>
            <a:prstDash val="solid"/>
            <a:round/>
            <a:headEnd type="none" w="med" len="med"/>
            <a:tailEnd type="none" w="med" len="med"/>
          </a:ln>
        </p:spPr>
      </p:cxnSp>
      <p:sp>
        <p:nvSpPr>
          <p:cNvPr id="1636" name="Google Shape;1636;p46"/>
          <p:cNvSpPr txBox="1">
            <a:spLocks noGrp="1"/>
          </p:cNvSpPr>
          <p:nvPr>
            <p:ph type="subTitle" idx="4294967295"/>
          </p:nvPr>
        </p:nvSpPr>
        <p:spPr>
          <a:xfrm>
            <a:off x="720000" y="4268100"/>
            <a:ext cx="1283400" cy="259200"/>
          </a:xfrm>
          <a:prstGeom prst="rect">
            <a:avLst/>
          </a:prstGeom>
        </p:spPr>
        <p:txBody>
          <a:bodyPr spcFirstLastPara="1" wrap="square" lIns="91425" tIns="0" rIns="91425" bIns="0" anchor="t" anchorCtr="0">
            <a:noAutofit/>
          </a:bodyPr>
          <a:lstStyle/>
          <a:p>
            <a:pPr marL="0" lvl="0" indent="0" algn="ctr" rtl="0">
              <a:lnSpc>
                <a:spcPct val="100000"/>
              </a:lnSpc>
              <a:spcBef>
                <a:spcPts val="0"/>
              </a:spcBef>
              <a:spcAft>
                <a:spcPts val="1200"/>
              </a:spcAft>
              <a:buNone/>
            </a:pPr>
            <a:r>
              <a:rPr lang="en"/>
              <a:t>It’s a satellite</a:t>
            </a:r>
            <a:endParaRPr/>
          </a:p>
        </p:txBody>
      </p:sp>
      <p:sp>
        <p:nvSpPr>
          <p:cNvPr id="1637" name="Google Shape;1637;p46"/>
          <p:cNvSpPr txBox="1">
            <a:spLocks noGrp="1"/>
          </p:cNvSpPr>
          <p:nvPr>
            <p:ph type="subTitle" idx="4294967295"/>
          </p:nvPr>
        </p:nvSpPr>
        <p:spPr>
          <a:xfrm>
            <a:off x="2003450" y="4268100"/>
            <a:ext cx="1283400" cy="259200"/>
          </a:xfrm>
          <a:prstGeom prst="rect">
            <a:avLst/>
          </a:prstGeom>
        </p:spPr>
        <p:txBody>
          <a:bodyPr spcFirstLastPara="1" wrap="square" lIns="91425" tIns="0" rIns="91425" bIns="0" anchor="t" anchorCtr="0">
            <a:noAutofit/>
          </a:bodyPr>
          <a:lstStyle/>
          <a:p>
            <a:pPr marL="0" lvl="0" indent="0" algn="ctr" rtl="0">
              <a:lnSpc>
                <a:spcPct val="100000"/>
              </a:lnSpc>
              <a:spcBef>
                <a:spcPts val="0"/>
              </a:spcBef>
              <a:spcAft>
                <a:spcPts val="1200"/>
              </a:spcAft>
              <a:buNone/>
            </a:pPr>
            <a:r>
              <a:rPr lang="en"/>
              <a:t>Earth has life</a:t>
            </a:r>
            <a:endParaRPr/>
          </a:p>
        </p:txBody>
      </p:sp>
      <p:sp>
        <p:nvSpPr>
          <p:cNvPr id="1638" name="Google Shape;1638;p46"/>
          <p:cNvSpPr txBox="1">
            <a:spLocks noGrp="1"/>
          </p:cNvSpPr>
          <p:nvPr>
            <p:ph type="subTitle" idx="4294967295"/>
          </p:nvPr>
        </p:nvSpPr>
        <p:spPr>
          <a:xfrm>
            <a:off x="3288575" y="4268100"/>
            <a:ext cx="1283400" cy="259200"/>
          </a:xfrm>
          <a:prstGeom prst="rect">
            <a:avLst/>
          </a:prstGeom>
        </p:spPr>
        <p:txBody>
          <a:bodyPr spcFirstLastPara="1" wrap="square" lIns="91425" tIns="0" rIns="91425" bIns="0" anchor="t" anchorCtr="0">
            <a:noAutofit/>
          </a:bodyPr>
          <a:lstStyle/>
          <a:p>
            <a:pPr marL="0" lvl="0" indent="0" algn="ctr" rtl="0">
              <a:lnSpc>
                <a:spcPct val="100000"/>
              </a:lnSpc>
              <a:spcBef>
                <a:spcPts val="0"/>
              </a:spcBef>
              <a:spcAft>
                <a:spcPts val="0"/>
              </a:spcAft>
              <a:buClr>
                <a:schemeClr val="dk1"/>
              </a:buClr>
              <a:buSzPts val="1100"/>
              <a:buFont typeface="Arial"/>
              <a:buNone/>
            </a:pPr>
            <a:r>
              <a:rPr lang="en"/>
              <a:t>Mars is cold</a:t>
            </a:r>
            <a:endParaRPr/>
          </a:p>
        </p:txBody>
      </p:sp>
      <p:sp>
        <p:nvSpPr>
          <p:cNvPr id="1639" name="Google Shape;1639;p46"/>
          <p:cNvSpPr txBox="1">
            <a:spLocks noGrp="1"/>
          </p:cNvSpPr>
          <p:nvPr>
            <p:ph type="subTitle" idx="4294967295"/>
          </p:nvPr>
        </p:nvSpPr>
        <p:spPr>
          <a:xfrm>
            <a:off x="4572025" y="4268100"/>
            <a:ext cx="1283400" cy="259200"/>
          </a:xfrm>
          <a:prstGeom prst="rect">
            <a:avLst/>
          </a:prstGeom>
        </p:spPr>
        <p:txBody>
          <a:bodyPr spcFirstLastPara="1" wrap="square" lIns="91425" tIns="0" rIns="91425" bIns="0" anchor="t" anchorCtr="0">
            <a:noAutofit/>
          </a:bodyPr>
          <a:lstStyle/>
          <a:p>
            <a:pPr marL="0" lvl="0" indent="0" algn="ctr" rtl="0">
              <a:lnSpc>
                <a:spcPct val="100000"/>
              </a:lnSpc>
              <a:spcBef>
                <a:spcPts val="0"/>
              </a:spcBef>
              <a:spcAft>
                <a:spcPts val="0"/>
              </a:spcAft>
              <a:buNone/>
            </a:pPr>
            <a:r>
              <a:rPr lang="en"/>
              <a:t>It’s very hot</a:t>
            </a:r>
            <a:endParaRPr/>
          </a:p>
        </p:txBody>
      </p:sp>
      <p:sp>
        <p:nvSpPr>
          <p:cNvPr id="1640" name="Google Shape;1640;p46"/>
          <p:cNvSpPr txBox="1">
            <a:spLocks noGrp="1"/>
          </p:cNvSpPr>
          <p:nvPr>
            <p:ph type="subTitle" idx="4294967295"/>
          </p:nvPr>
        </p:nvSpPr>
        <p:spPr>
          <a:xfrm>
            <a:off x="5857275" y="4268100"/>
            <a:ext cx="1283400" cy="259200"/>
          </a:xfrm>
          <a:prstGeom prst="rect">
            <a:avLst/>
          </a:prstGeom>
        </p:spPr>
        <p:txBody>
          <a:bodyPr spcFirstLastPara="1" wrap="square" lIns="91425" tIns="0" rIns="91425" bIns="0" anchor="t" anchorCtr="0">
            <a:noAutofit/>
          </a:bodyPr>
          <a:lstStyle/>
          <a:p>
            <a:pPr marL="0" lvl="0" indent="0" algn="ctr" rtl="0">
              <a:lnSpc>
                <a:spcPct val="100000"/>
              </a:lnSpc>
              <a:spcBef>
                <a:spcPts val="0"/>
              </a:spcBef>
              <a:spcAft>
                <a:spcPts val="0"/>
              </a:spcAft>
              <a:buClr>
                <a:schemeClr val="dk1"/>
              </a:buClr>
              <a:buSzPts val="1100"/>
              <a:buFont typeface="Arial"/>
              <a:buNone/>
            </a:pPr>
            <a:r>
              <a:rPr lang="en"/>
              <a:t>Jupiter is big</a:t>
            </a:r>
            <a:endParaRPr/>
          </a:p>
        </p:txBody>
      </p:sp>
      <p:sp>
        <p:nvSpPr>
          <p:cNvPr id="1641" name="Google Shape;1641;p46"/>
          <p:cNvSpPr txBox="1">
            <a:spLocks noGrp="1"/>
          </p:cNvSpPr>
          <p:nvPr>
            <p:ph type="subTitle" idx="4294967295"/>
          </p:nvPr>
        </p:nvSpPr>
        <p:spPr>
          <a:xfrm>
            <a:off x="7140725" y="4268100"/>
            <a:ext cx="1283400" cy="259200"/>
          </a:xfrm>
          <a:prstGeom prst="rect">
            <a:avLst/>
          </a:prstGeom>
        </p:spPr>
        <p:txBody>
          <a:bodyPr spcFirstLastPara="1" wrap="square" lIns="91425" tIns="0" rIns="91425" bIns="0" anchor="t" anchorCtr="0">
            <a:noAutofit/>
          </a:bodyPr>
          <a:lstStyle/>
          <a:p>
            <a:pPr marL="0" lvl="0" indent="0" algn="ctr" rtl="0">
              <a:lnSpc>
                <a:spcPct val="100000"/>
              </a:lnSpc>
              <a:spcBef>
                <a:spcPts val="0"/>
              </a:spcBef>
              <a:spcAft>
                <a:spcPts val="0"/>
              </a:spcAft>
              <a:buClr>
                <a:schemeClr val="dk1"/>
              </a:buClr>
              <a:buSzPts val="1100"/>
              <a:buFont typeface="Arial"/>
              <a:buNone/>
            </a:pPr>
            <a:r>
              <a:rPr lang="en"/>
              <a:t>It has rings</a:t>
            </a:r>
            <a:endParaRPr/>
          </a:p>
        </p:txBody>
      </p:sp>
      <p:sp>
        <p:nvSpPr>
          <p:cNvPr id="1642" name="Google Shape;1642;p46"/>
          <p:cNvSpPr txBox="1">
            <a:spLocks noGrp="1"/>
          </p:cNvSpPr>
          <p:nvPr>
            <p:ph type="title" idx="4294967295"/>
          </p:nvPr>
        </p:nvSpPr>
        <p:spPr>
          <a:xfrm>
            <a:off x="719950" y="3909450"/>
            <a:ext cx="1283400" cy="3381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sz="1800"/>
              <a:t>MOON</a:t>
            </a:r>
            <a:endParaRPr sz="1800"/>
          </a:p>
        </p:txBody>
      </p:sp>
      <p:sp>
        <p:nvSpPr>
          <p:cNvPr id="1643" name="Google Shape;1643;p46"/>
          <p:cNvSpPr txBox="1">
            <a:spLocks noGrp="1"/>
          </p:cNvSpPr>
          <p:nvPr>
            <p:ph type="title" idx="4294967295"/>
          </p:nvPr>
        </p:nvSpPr>
        <p:spPr>
          <a:xfrm>
            <a:off x="2003400" y="3909450"/>
            <a:ext cx="1283400" cy="3381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sz="1800"/>
              <a:t>EARTH</a:t>
            </a:r>
            <a:endParaRPr sz="1800"/>
          </a:p>
        </p:txBody>
      </p:sp>
      <p:sp>
        <p:nvSpPr>
          <p:cNvPr id="1644" name="Google Shape;1644;p46"/>
          <p:cNvSpPr txBox="1">
            <a:spLocks noGrp="1"/>
          </p:cNvSpPr>
          <p:nvPr>
            <p:ph type="title" idx="4294967295"/>
          </p:nvPr>
        </p:nvSpPr>
        <p:spPr>
          <a:xfrm>
            <a:off x="3288525" y="3909450"/>
            <a:ext cx="1283400" cy="3381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sz="1800"/>
              <a:t>MARS</a:t>
            </a:r>
            <a:endParaRPr sz="1800"/>
          </a:p>
        </p:txBody>
      </p:sp>
      <p:sp>
        <p:nvSpPr>
          <p:cNvPr id="1645" name="Google Shape;1645;p46"/>
          <p:cNvSpPr txBox="1">
            <a:spLocks noGrp="1"/>
          </p:cNvSpPr>
          <p:nvPr>
            <p:ph type="title" idx="4294967295"/>
          </p:nvPr>
        </p:nvSpPr>
        <p:spPr>
          <a:xfrm>
            <a:off x="4571975" y="3909450"/>
            <a:ext cx="1283400" cy="3381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sz="1800"/>
              <a:t>VENUS</a:t>
            </a:r>
            <a:endParaRPr sz="1800"/>
          </a:p>
        </p:txBody>
      </p:sp>
      <p:sp>
        <p:nvSpPr>
          <p:cNvPr id="1646" name="Google Shape;1646;p46"/>
          <p:cNvSpPr txBox="1">
            <a:spLocks noGrp="1"/>
          </p:cNvSpPr>
          <p:nvPr>
            <p:ph type="title" idx="4294967295"/>
          </p:nvPr>
        </p:nvSpPr>
        <p:spPr>
          <a:xfrm>
            <a:off x="5857225" y="3909450"/>
            <a:ext cx="1283400" cy="3381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sz="1800"/>
              <a:t>JUPITER</a:t>
            </a:r>
            <a:endParaRPr sz="1800"/>
          </a:p>
        </p:txBody>
      </p:sp>
      <p:sp>
        <p:nvSpPr>
          <p:cNvPr id="1647" name="Google Shape;1647;p46"/>
          <p:cNvSpPr txBox="1">
            <a:spLocks noGrp="1"/>
          </p:cNvSpPr>
          <p:nvPr>
            <p:ph type="title" idx="4294967295"/>
          </p:nvPr>
        </p:nvSpPr>
        <p:spPr>
          <a:xfrm>
            <a:off x="7140675" y="3909450"/>
            <a:ext cx="1283400" cy="3381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sz="1800"/>
              <a:t>SATURN</a:t>
            </a:r>
            <a:endParaRPr sz="1800"/>
          </a:p>
        </p:txBody>
      </p:sp>
      <p:cxnSp>
        <p:nvCxnSpPr>
          <p:cNvPr id="1648" name="Google Shape;1648;p46"/>
          <p:cNvCxnSpPr>
            <a:stCxn id="1631" idx="2"/>
            <a:endCxn id="1642" idx="0"/>
          </p:cNvCxnSpPr>
          <p:nvPr/>
        </p:nvCxnSpPr>
        <p:spPr>
          <a:xfrm rot="5400000">
            <a:off x="1470925" y="3377088"/>
            <a:ext cx="423300" cy="641700"/>
          </a:xfrm>
          <a:prstGeom prst="bentConnector3">
            <a:avLst>
              <a:gd name="adj1" fmla="val 49984"/>
            </a:avLst>
          </a:prstGeom>
          <a:noFill/>
          <a:ln w="19050" cap="flat" cmpd="sng">
            <a:solidFill>
              <a:schemeClr val="dk2"/>
            </a:solidFill>
            <a:prstDash val="solid"/>
            <a:round/>
            <a:headEnd type="none" w="med" len="med"/>
            <a:tailEnd type="none" w="med" len="med"/>
          </a:ln>
        </p:spPr>
      </p:cxnSp>
      <p:cxnSp>
        <p:nvCxnSpPr>
          <p:cNvPr id="1649" name="Google Shape;1649;p46"/>
          <p:cNvCxnSpPr>
            <a:stCxn id="1631" idx="2"/>
            <a:endCxn id="1643" idx="0"/>
          </p:cNvCxnSpPr>
          <p:nvPr/>
        </p:nvCxnSpPr>
        <p:spPr>
          <a:xfrm rot="-5400000" flipH="1">
            <a:off x="2112625" y="3377088"/>
            <a:ext cx="423300" cy="641700"/>
          </a:xfrm>
          <a:prstGeom prst="bentConnector3">
            <a:avLst>
              <a:gd name="adj1" fmla="val 49984"/>
            </a:avLst>
          </a:prstGeom>
          <a:noFill/>
          <a:ln w="19050" cap="flat" cmpd="sng">
            <a:solidFill>
              <a:schemeClr val="dk2"/>
            </a:solidFill>
            <a:prstDash val="solid"/>
            <a:round/>
            <a:headEnd type="none" w="med" len="med"/>
            <a:tailEnd type="none" w="med" len="med"/>
          </a:ln>
        </p:spPr>
      </p:cxnSp>
      <p:cxnSp>
        <p:nvCxnSpPr>
          <p:cNvPr id="1650" name="Google Shape;1650;p46"/>
          <p:cNvCxnSpPr>
            <a:stCxn id="1629" idx="2"/>
            <a:endCxn id="1644" idx="0"/>
          </p:cNvCxnSpPr>
          <p:nvPr/>
        </p:nvCxnSpPr>
        <p:spPr>
          <a:xfrm rot="5400000">
            <a:off x="4039575" y="3377088"/>
            <a:ext cx="423300" cy="641700"/>
          </a:xfrm>
          <a:prstGeom prst="bentConnector3">
            <a:avLst>
              <a:gd name="adj1" fmla="val 49984"/>
            </a:avLst>
          </a:prstGeom>
          <a:noFill/>
          <a:ln w="19050" cap="flat" cmpd="sng">
            <a:solidFill>
              <a:schemeClr val="dk2"/>
            </a:solidFill>
            <a:prstDash val="solid"/>
            <a:round/>
            <a:headEnd type="none" w="med" len="med"/>
            <a:tailEnd type="none" w="med" len="med"/>
          </a:ln>
        </p:spPr>
      </p:cxnSp>
      <p:cxnSp>
        <p:nvCxnSpPr>
          <p:cNvPr id="1651" name="Google Shape;1651;p46"/>
          <p:cNvCxnSpPr>
            <a:stCxn id="1629" idx="2"/>
            <a:endCxn id="1645" idx="0"/>
          </p:cNvCxnSpPr>
          <p:nvPr/>
        </p:nvCxnSpPr>
        <p:spPr>
          <a:xfrm rot="-5400000" flipH="1">
            <a:off x="4681275" y="3377088"/>
            <a:ext cx="423300" cy="641700"/>
          </a:xfrm>
          <a:prstGeom prst="bentConnector3">
            <a:avLst>
              <a:gd name="adj1" fmla="val 49984"/>
            </a:avLst>
          </a:prstGeom>
          <a:noFill/>
          <a:ln w="19050" cap="flat" cmpd="sng">
            <a:solidFill>
              <a:schemeClr val="dk2"/>
            </a:solidFill>
            <a:prstDash val="solid"/>
            <a:round/>
            <a:headEnd type="none" w="med" len="med"/>
            <a:tailEnd type="none" w="med" len="med"/>
          </a:ln>
        </p:spPr>
      </p:cxnSp>
      <p:cxnSp>
        <p:nvCxnSpPr>
          <p:cNvPr id="1652" name="Google Shape;1652;p46"/>
          <p:cNvCxnSpPr>
            <a:stCxn id="1633" idx="2"/>
            <a:endCxn id="1646" idx="0"/>
          </p:cNvCxnSpPr>
          <p:nvPr/>
        </p:nvCxnSpPr>
        <p:spPr>
          <a:xfrm rot="5400000">
            <a:off x="6608200" y="3377088"/>
            <a:ext cx="423300" cy="641700"/>
          </a:xfrm>
          <a:prstGeom prst="bentConnector3">
            <a:avLst>
              <a:gd name="adj1" fmla="val 49984"/>
            </a:avLst>
          </a:prstGeom>
          <a:noFill/>
          <a:ln w="19050" cap="flat" cmpd="sng">
            <a:solidFill>
              <a:schemeClr val="dk2"/>
            </a:solidFill>
            <a:prstDash val="solid"/>
            <a:round/>
            <a:headEnd type="none" w="med" len="med"/>
            <a:tailEnd type="none" w="med" len="med"/>
          </a:ln>
        </p:spPr>
      </p:cxnSp>
      <p:cxnSp>
        <p:nvCxnSpPr>
          <p:cNvPr id="1653" name="Google Shape;1653;p46"/>
          <p:cNvCxnSpPr>
            <a:stCxn id="1633" idx="2"/>
            <a:endCxn id="1647" idx="0"/>
          </p:cNvCxnSpPr>
          <p:nvPr/>
        </p:nvCxnSpPr>
        <p:spPr>
          <a:xfrm rot="-5400000" flipH="1">
            <a:off x="7249900" y="3377088"/>
            <a:ext cx="423300" cy="641700"/>
          </a:xfrm>
          <a:prstGeom prst="bentConnector3">
            <a:avLst>
              <a:gd name="adj1" fmla="val 49984"/>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57"/>
        <p:cNvGrpSpPr/>
        <p:nvPr/>
      </p:nvGrpSpPr>
      <p:grpSpPr>
        <a:xfrm>
          <a:off x="0" y="0"/>
          <a:ext cx="0" cy="0"/>
          <a:chOff x="0" y="0"/>
          <a:chExt cx="0" cy="0"/>
        </a:xfrm>
      </p:grpSpPr>
      <p:sp>
        <p:nvSpPr>
          <p:cNvPr id="1658" name="Google Shape;1658;p4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STATISTICS</a:t>
            </a:r>
            <a:endParaRPr/>
          </a:p>
        </p:txBody>
      </p:sp>
      <p:pic>
        <p:nvPicPr>
          <p:cNvPr id="1659" name="Google Shape;1659;p47" title="Gráfico">
            <a:hlinkClick r:id="rId3"/>
          </p:cNvPr>
          <p:cNvPicPr preferRelativeResize="0"/>
          <p:nvPr/>
        </p:nvPicPr>
        <p:blipFill>
          <a:blip r:embed="rId4">
            <a:alphaModFix/>
          </a:blip>
          <a:stretch>
            <a:fillRect/>
          </a:stretch>
        </p:blipFill>
        <p:spPr>
          <a:xfrm>
            <a:off x="720000" y="1433075"/>
            <a:ext cx="4439724" cy="2745250"/>
          </a:xfrm>
          <a:prstGeom prst="rect">
            <a:avLst/>
          </a:prstGeom>
          <a:noFill/>
          <a:ln>
            <a:noFill/>
          </a:ln>
        </p:spPr>
      </p:pic>
      <p:sp>
        <p:nvSpPr>
          <p:cNvPr id="1660" name="Google Shape;1660;p47"/>
          <p:cNvSpPr txBox="1"/>
          <p:nvPr/>
        </p:nvSpPr>
        <p:spPr>
          <a:xfrm>
            <a:off x="5019675" y="1509069"/>
            <a:ext cx="3404400" cy="3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Krona One"/>
                <a:ea typeface="Krona One"/>
                <a:cs typeface="Krona One"/>
                <a:sym typeface="Krona One"/>
              </a:rPr>
              <a:t>CONCLUSION</a:t>
            </a:r>
            <a:endParaRPr sz="1800">
              <a:solidFill>
                <a:srgbClr val="000000"/>
              </a:solidFill>
              <a:latin typeface="Krona One"/>
              <a:ea typeface="Krona One"/>
              <a:cs typeface="Krona One"/>
              <a:sym typeface="Krona One"/>
            </a:endParaRPr>
          </a:p>
        </p:txBody>
      </p:sp>
      <p:sp>
        <p:nvSpPr>
          <p:cNvPr id="1661" name="Google Shape;1661;p47"/>
          <p:cNvSpPr txBox="1"/>
          <p:nvPr/>
        </p:nvSpPr>
        <p:spPr>
          <a:xfrm>
            <a:off x="5019675" y="1807868"/>
            <a:ext cx="3404400" cy="4320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Jost"/>
                <a:ea typeface="Jost"/>
                <a:cs typeface="Jost"/>
                <a:sym typeface="Jost"/>
              </a:rPr>
              <a:t>Mercury is the closest planet to the Sun and the smallest one in the Solar System</a:t>
            </a:r>
            <a:endParaRPr>
              <a:solidFill>
                <a:schemeClr val="dk1"/>
              </a:solidFill>
              <a:latin typeface="Jost"/>
              <a:ea typeface="Jost"/>
              <a:cs typeface="Jost"/>
              <a:sym typeface="Jost"/>
            </a:endParaRPr>
          </a:p>
        </p:txBody>
      </p:sp>
      <p:sp>
        <p:nvSpPr>
          <p:cNvPr id="1662" name="Google Shape;1662;p47"/>
          <p:cNvSpPr txBox="1"/>
          <p:nvPr/>
        </p:nvSpPr>
        <p:spPr>
          <a:xfrm>
            <a:off x="5019675" y="2365975"/>
            <a:ext cx="976200" cy="3039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1800">
                <a:latin typeface="Krona One"/>
                <a:ea typeface="Krona One"/>
                <a:cs typeface="Krona One"/>
                <a:sym typeface="Krona One"/>
              </a:rPr>
              <a:t>2017</a:t>
            </a:r>
            <a:endParaRPr sz="1800">
              <a:solidFill>
                <a:srgbClr val="000000"/>
              </a:solidFill>
              <a:latin typeface="Krona One"/>
              <a:ea typeface="Krona One"/>
              <a:cs typeface="Krona One"/>
              <a:sym typeface="Krona One"/>
            </a:endParaRPr>
          </a:p>
        </p:txBody>
      </p:sp>
      <p:sp>
        <p:nvSpPr>
          <p:cNvPr id="1663" name="Google Shape;1663;p47"/>
          <p:cNvSpPr txBox="1"/>
          <p:nvPr/>
        </p:nvSpPr>
        <p:spPr>
          <a:xfrm>
            <a:off x="5019675" y="2720244"/>
            <a:ext cx="976200" cy="3039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1800">
                <a:latin typeface="Krona One"/>
                <a:ea typeface="Krona One"/>
                <a:cs typeface="Krona One"/>
                <a:sym typeface="Krona One"/>
              </a:rPr>
              <a:t>2018</a:t>
            </a:r>
            <a:endParaRPr sz="1800">
              <a:solidFill>
                <a:srgbClr val="000000"/>
              </a:solidFill>
              <a:latin typeface="Krona One"/>
              <a:ea typeface="Krona One"/>
              <a:cs typeface="Krona One"/>
              <a:sym typeface="Krona One"/>
            </a:endParaRPr>
          </a:p>
        </p:txBody>
      </p:sp>
      <p:sp>
        <p:nvSpPr>
          <p:cNvPr id="1664" name="Google Shape;1664;p47"/>
          <p:cNvSpPr txBox="1"/>
          <p:nvPr/>
        </p:nvSpPr>
        <p:spPr>
          <a:xfrm>
            <a:off x="5019675" y="3074513"/>
            <a:ext cx="976200" cy="3039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1800">
                <a:latin typeface="Krona One"/>
                <a:ea typeface="Krona One"/>
                <a:cs typeface="Krona One"/>
                <a:sym typeface="Krona One"/>
              </a:rPr>
              <a:t>2019</a:t>
            </a:r>
            <a:endParaRPr sz="1800">
              <a:solidFill>
                <a:srgbClr val="000000"/>
              </a:solidFill>
              <a:latin typeface="Krona One"/>
              <a:ea typeface="Krona One"/>
              <a:cs typeface="Krona One"/>
              <a:sym typeface="Krona One"/>
            </a:endParaRPr>
          </a:p>
        </p:txBody>
      </p:sp>
      <p:sp>
        <p:nvSpPr>
          <p:cNvPr id="1665" name="Google Shape;1665;p47"/>
          <p:cNvSpPr txBox="1"/>
          <p:nvPr/>
        </p:nvSpPr>
        <p:spPr>
          <a:xfrm>
            <a:off x="5019675" y="3428781"/>
            <a:ext cx="976200" cy="3039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1800">
                <a:latin typeface="Krona One"/>
                <a:ea typeface="Krona One"/>
                <a:cs typeface="Krona One"/>
                <a:sym typeface="Krona One"/>
              </a:rPr>
              <a:t>2020</a:t>
            </a:r>
            <a:endParaRPr sz="1800">
              <a:solidFill>
                <a:srgbClr val="000000"/>
              </a:solidFill>
              <a:latin typeface="Krona One"/>
              <a:ea typeface="Krona One"/>
              <a:cs typeface="Krona One"/>
              <a:sym typeface="Krona One"/>
            </a:endParaRPr>
          </a:p>
        </p:txBody>
      </p:sp>
      <p:sp>
        <p:nvSpPr>
          <p:cNvPr id="1666" name="Google Shape;1666;p47"/>
          <p:cNvSpPr txBox="1"/>
          <p:nvPr/>
        </p:nvSpPr>
        <p:spPr>
          <a:xfrm>
            <a:off x="5019675" y="3783050"/>
            <a:ext cx="976200" cy="3039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1800">
                <a:latin typeface="Krona One"/>
                <a:ea typeface="Krona One"/>
                <a:cs typeface="Krona One"/>
                <a:sym typeface="Krona One"/>
              </a:rPr>
              <a:t>2021</a:t>
            </a:r>
            <a:endParaRPr sz="1800">
              <a:solidFill>
                <a:srgbClr val="000000"/>
              </a:solidFill>
              <a:latin typeface="Krona One"/>
              <a:ea typeface="Krona One"/>
              <a:cs typeface="Krona One"/>
              <a:sym typeface="Krona One"/>
            </a:endParaRPr>
          </a:p>
        </p:txBody>
      </p:sp>
      <p:sp>
        <p:nvSpPr>
          <p:cNvPr id="1667" name="Google Shape;1667;p47"/>
          <p:cNvSpPr txBox="1"/>
          <p:nvPr/>
        </p:nvSpPr>
        <p:spPr>
          <a:xfrm>
            <a:off x="5995875" y="2365975"/>
            <a:ext cx="2428200" cy="303900"/>
          </a:xfrm>
          <a:prstGeom prst="rect">
            <a:avLst/>
          </a:prstGeom>
          <a:noFill/>
          <a:ln>
            <a:noFill/>
          </a:ln>
        </p:spPr>
        <p:txBody>
          <a:bodyPr spcFirstLastPara="1" wrap="square" lIns="91425" tIns="0" rIns="91425" bIns="0"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Jost"/>
                <a:ea typeface="Jost"/>
                <a:cs typeface="Jost"/>
                <a:sym typeface="Jost"/>
              </a:rPr>
              <a:t>Mercury is a small planet</a:t>
            </a:r>
            <a:endParaRPr>
              <a:solidFill>
                <a:schemeClr val="dk1"/>
              </a:solidFill>
              <a:latin typeface="Jost"/>
              <a:ea typeface="Jost"/>
              <a:cs typeface="Jost"/>
              <a:sym typeface="Jost"/>
            </a:endParaRPr>
          </a:p>
        </p:txBody>
      </p:sp>
      <p:sp>
        <p:nvSpPr>
          <p:cNvPr id="1668" name="Google Shape;1668;p47"/>
          <p:cNvSpPr txBox="1"/>
          <p:nvPr/>
        </p:nvSpPr>
        <p:spPr>
          <a:xfrm>
            <a:off x="5995875" y="2720250"/>
            <a:ext cx="2428200" cy="303900"/>
          </a:xfrm>
          <a:prstGeom prst="rect">
            <a:avLst/>
          </a:prstGeom>
          <a:noFill/>
          <a:ln>
            <a:noFill/>
          </a:ln>
        </p:spPr>
        <p:txBody>
          <a:bodyPr spcFirstLastPara="1" wrap="square" lIns="91425" tIns="0" rIns="91425" bIns="0"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Jost"/>
                <a:ea typeface="Jost"/>
                <a:cs typeface="Jost"/>
                <a:sym typeface="Jost"/>
              </a:rPr>
              <a:t>It has high temperatures</a:t>
            </a:r>
            <a:endParaRPr>
              <a:solidFill>
                <a:schemeClr val="dk1"/>
              </a:solidFill>
              <a:latin typeface="Jost"/>
              <a:ea typeface="Jost"/>
              <a:cs typeface="Jost"/>
              <a:sym typeface="Jost"/>
            </a:endParaRPr>
          </a:p>
        </p:txBody>
      </p:sp>
      <p:sp>
        <p:nvSpPr>
          <p:cNvPr id="1669" name="Google Shape;1669;p47"/>
          <p:cNvSpPr txBox="1"/>
          <p:nvPr/>
        </p:nvSpPr>
        <p:spPr>
          <a:xfrm>
            <a:off x="5995875" y="3074513"/>
            <a:ext cx="2428200" cy="303900"/>
          </a:xfrm>
          <a:prstGeom prst="rect">
            <a:avLst/>
          </a:prstGeom>
          <a:noFill/>
          <a:ln>
            <a:noFill/>
          </a:ln>
        </p:spPr>
        <p:txBody>
          <a:bodyPr spcFirstLastPara="1" wrap="square" lIns="91425" tIns="0" rIns="91425" bIns="0"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Jost"/>
                <a:ea typeface="Jost"/>
                <a:cs typeface="Jost"/>
                <a:sym typeface="Jost"/>
              </a:rPr>
              <a:t>Earth is the planet with life</a:t>
            </a:r>
            <a:endParaRPr>
              <a:solidFill>
                <a:schemeClr val="dk1"/>
              </a:solidFill>
              <a:latin typeface="Jost"/>
              <a:ea typeface="Jost"/>
              <a:cs typeface="Jost"/>
              <a:sym typeface="Jost"/>
            </a:endParaRPr>
          </a:p>
        </p:txBody>
      </p:sp>
      <p:sp>
        <p:nvSpPr>
          <p:cNvPr id="1670" name="Google Shape;1670;p47"/>
          <p:cNvSpPr txBox="1"/>
          <p:nvPr/>
        </p:nvSpPr>
        <p:spPr>
          <a:xfrm>
            <a:off x="5995875" y="3428781"/>
            <a:ext cx="2428200" cy="303900"/>
          </a:xfrm>
          <a:prstGeom prst="rect">
            <a:avLst/>
          </a:prstGeom>
          <a:noFill/>
          <a:ln>
            <a:noFill/>
          </a:ln>
        </p:spPr>
        <p:txBody>
          <a:bodyPr spcFirstLastPara="1" wrap="square" lIns="91425" tIns="0" rIns="91425" bIns="0"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Jost"/>
                <a:ea typeface="Jost"/>
                <a:cs typeface="Jost"/>
                <a:sym typeface="Jost"/>
              </a:rPr>
              <a:t>Mars is actually a cold place</a:t>
            </a:r>
            <a:endParaRPr>
              <a:solidFill>
                <a:schemeClr val="dk1"/>
              </a:solidFill>
              <a:latin typeface="Jost"/>
              <a:ea typeface="Jost"/>
              <a:cs typeface="Jost"/>
              <a:sym typeface="Jost"/>
            </a:endParaRPr>
          </a:p>
        </p:txBody>
      </p:sp>
      <p:sp>
        <p:nvSpPr>
          <p:cNvPr id="1671" name="Google Shape;1671;p47"/>
          <p:cNvSpPr txBox="1"/>
          <p:nvPr/>
        </p:nvSpPr>
        <p:spPr>
          <a:xfrm>
            <a:off x="5995875" y="3783050"/>
            <a:ext cx="2428200" cy="303900"/>
          </a:xfrm>
          <a:prstGeom prst="rect">
            <a:avLst/>
          </a:prstGeom>
          <a:noFill/>
          <a:ln>
            <a:noFill/>
          </a:ln>
        </p:spPr>
        <p:txBody>
          <a:bodyPr spcFirstLastPara="1" wrap="square" lIns="91425" tIns="0" rIns="91425" bIns="0"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Jost"/>
                <a:ea typeface="Jost"/>
                <a:cs typeface="Jost"/>
                <a:sym typeface="Jost"/>
              </a:rPr>
              <a:t>Jupiter is a gas giant</a:t>
            </a:r>
            <a:endParaRPr>
              <a:solidFill>
                <a:schemeClr val="dk1"/>
              </a:solidFill>
              <a:latin typeface="Jost"/>
              <a:ea typeface="Jost"/>
              <a:cs typeface="Jost"/>
              <a:sym typeface="Jost"/>
            </a:endParaRPr>
          </a:p>
        </p:txBody>
      </p:sp>
      <p:sp>
        <p:nvSpPr>
          <p:cNvPr id="1672" name="Google Shape;1672;p47"/>
          <p:cNvSpPr txBox="1"/>
          <p:nvPr/>
        </p:nvSpPr>
        <p:spPr>
          <a:xfrm>
            <a:off x="720000" y="4346300"/>
            <a:ext cx="7704000" cy="25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Jost"/>
                <a:ea typeface="Jost"/>
                <a:cs typeface="Jost"/>
                <a:sym typeface="Jost"/>
              </a:rPr>
              <a:t>Follow the link in the graph to modify its data and then paste the new one here.</a:t>
            </a:r>
            <a:r>
              <a:rPr lang="en" sz="1200">
                <a:solidFill>
                  <a:schemeClr val="dk1"/>
                </a:solidFill>
                <a:latin typeface="Jost Medium"/>
                <a:ea typeface="Jost Medium"/>
                <a:cs typeface="Jost Medium"/>
                <a:sym typeface="Jost Medium"/>
              </a:rPr>
              <a:t> </a:t>
            </a:r>
            <a:r>
              <a:rPr lang="en" sz="1200" b="1">
                <a:solidFill>
                  <a:schemeClr val="dk1"/>
                </a:solidFill>
                <a:uFill>
                  <a:noFill/>
                </a:uFill>
                <a:latin typeface="Jost"/>
                <a:ea typeface="Jost"/>
                <a:cs typeface="Jost"/>
                <a:sym typeface="Jost"/>
                <a:hlinkClick r:id="rId5">
                  <a:extLst>
                    <a:ext uri="{A12FA001-AC4F-418D-AE19-62706E023703}">
                      <ahyp:hlinkClr xmlns:ahyp="http://schemas.microsoft.com/office/drawing/2018/hyperlinkcolor" val="tx"/>
                    </a:ext>
                  </a:extLst>
                </a:hlinkClick>
              </a:rPr>
              <a:t>For more info, click here</a:t>
            </a:r>
            <a:endParaRPr sz="1200" b="1">
              <a:solidFill>
                <a:schemeClr val="dk1"/>
              </a:solidFill>
              <a:latin typeface="Jost"/>
              <a:ea typeface="Jost"/>
              <a:cs typeface="Jost"/>
              <a:sym typeface="Jos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76"/>
        <p:cNvGrpSpPr/>
        <p:nvPr/>
      </p:nvGrpSpPr>
      <p:grpSpPr>
        <a:xfrm>
          <a:off x="0" y="0"/>
          <a:ext cx="0" cy="0"/>
          <a:chOff x="0" y="0"/>
          <a:chExt cx="0" cy="0"/>
        </a:xfrm>
      </p:grpSpPr>
      <p:sp>
        <p:nvSpPr>
          <p:cNvPr id="1677" name="Google Shape;1677;p48"/>
          <p:cNvSpPr txBox="1">
            <a:spLocks noGrp="1"/>
          </p:cNvSpPr>
          <p:nvPr>
            <p:ph type="body" idx="1"/>
          </p:nvPr>
        </p:nvSpPr>
        <p:spPr>
          <a:xfrm>
            <a:off x="720000" y="4028825"/>
            <a:ext cx="7704000" cy="57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81"/>
        <p:cNvGrpSpPr/>
        <p:nvPr/>
      </p:nvGrpSpPr>
      <p:grpSpPr>
        <a:xfrm>
          <a:off x="0" y="0"/>
          <a:ext cx="0" cy="0"/>
          <a:chOff x="0" y="0"/>
          <a:chExt cx="0" cy="0"/>
        </a:xfrm>
      </p:grpSpPr>
      <p:sp>
        <p:nvSpPr>
          <p:cNvPr id="1682" name="Google Shape;1682;p49"/>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STUDENT PROGRESS</a:t>
            </a:r>
            <a:endParaRPr/>
          </a:p>
        </p:txBody>
      </p:sp>
      <p:sp>
        <p:nvSpPr>
          <p:cNvPr id="1683" name="Google Shape;1683;p49"/>
          <p:cNvSpPr/>
          <p:nvPr/>
        </p:nvSpPr>
        <p:spPr>
          <a:xfrm flipH="1">
            <a:off x="1147406" y="1680500"/>
            <a:ext cx="664200" cy="6642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lt1"/>
                </a:solidFill>
                <a:latin typeface="Krona One"/>
                <a:ea typeface="Krona One"/>
                <a:cs typeface="Krona One"/>
                <a:sym typeface="Krona One"/>
              </a:rPr>
              <a:t>01</a:t>
            </a:r>
            <a:endParaRPr sz="2000">
              <a:solidFill>
                <a:schemeClr val="lt1"/>
              </a:solidFill>
              <a:latin typeface="Krona One"/>
              <a:ea typeface="Krona One"/>
              <a:cs typeface="Krona One"/>
              <a:sym typeface="Krona One"/>
            </a:endParaRPr>
          </a:p>
        </p:txBody>
      </p:sp>
      <p:sp>
        <p:nvSpPr>
          <p:cNvPr id="1684" name="Google Shape;1684;p49"/>
          <p:cNvSpPr/>
          <p:nvPr/>
        </p:nvSpPr>
        <p:spPr>
          <a:xfrm>
            <a:off x="5219219" y="1680525"/>
            <a:ext cx="664200" cy="6642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lt1"/>
                </a:solidFill>
                <a:latin typeface="Krona One"/>
                <a:ea typeface="Krona One"/>
                <a:cs typeface="Krona One"/>
                <a:sym typeface="Krona One"/>
              </a:rPr>
              <a:t>06</a:t>
            </a:r>
            <a:endParaRPr sz="2000">
              <a:solidFill>
                <a:schemeClr val="lt1"/>
              </a:solidFill>
              <a:latin typeface="Krona One"/>
              <a:ea typeface="Krona One"/>
              <a:cs typeface="Krona One"/>
              <a:sym typeface="Krona One"/>
            </a:endParaRPr>
          </a:p>
        </p:txBody>
      </p:sp>
      <p:sp>
        <p:nvSpPr>
          <p:cNvPr id="1685" name="Google Shape;1685;p49"/>
          <p:cNvSpPr/>
          <p:nvPr/>
        </p:nvSpPr>
        <p:spPr>
          <a:xfrm flipH="1">
            <a:off x="1147381" y="2708575"/>
            <a:ext cx="664200" cy="6642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lt1"/>
                </a:solidFill>
                <a:latin typeface="Krona One"/>
                <a:ea typeface="Krona One"/>
                <a:cs typeface="Krona One"/>
                <a:sym typeface="Krona One"/>
              </a:rPr>
              <a:t>02</a:t>
            </a:r>
            <a:endParaRPr sz="2000">
              <a:solidFill>
                <a:schemeClr val="lt1"/>
              </a:solidFill>
              <a:latin typeface="Krona One"/>
              <a:ea typeface="Krona One"/>
              <a:cs typeface="Krona One"/>
              <a:sym typeface="Krona One"/>
            </a:endParaRPr>
          </a:p>
        </p:txBody>
      </p:sp>
      <p:sp>
        <p:nvSpPr>
          <p:cNvPr id="1686" name="Google Shape;1686;p49"/>
          <p:cNvSpPr/>
          <p:nvPr/>
        </p:nvSpPr>
        <p:spPr>
          <a:xfrm>
            <a:off x="5219219" y="2708575"/>
            <a:ext cx="664200" cy="6642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lt1"/>
                </a:solidFill>
                <a:latin typeface="Krona One"/>
                <a:ea typeface="Krona One"/>
                <a:cs typeface="Krona One"/>
                <a:sym typeface="Krona One"/>
              </a:rPr>
              <a:t>05</a:t>
            </a:r>
            <a:endParaRPr sz="2000">
              <a:solidFill>
                <a:schemeClr val="lt1"/>
              </a:solidFill>
              <a:latin typeface="Krona One"/>
              <a:ea typeface="Krona One"/>
              <a:cs typeface="Krona One"/>
              <a:sym typeface="Krona One"/>
            </a:endParaRPr>
          </a:p>
        </p:txBody>
      </p:sp>
      <p:sp>
        <p:nvSpPr>
          <p:cNvPr id="1687" name="Google Shape;1687;p49"/>
          <p:cNvSpPr txBox="1"/>
          <p:nvPr/>
        </p:nvSpPr>
        <p:spPr>
          <a:xfrm flipH="1">
            <a:off x="1971197" y="1618075"/>
            <a:ext cx="1952100" cy="348300"/>
          </a:xfrm>
          <a:prstGeom prst="rect">
            <a:avLst/>
          </a:prstGeom>
          <a:noFill/>
          <a:ln>
            <a:noFill/>
          </a:ln>
        </p:spPr>
        <p:txBody>
          <a:bodyPr spcFirstLastPara="1" wrap="square" lIns="90000" tIns="91425" rIns="0" bIns="91425" anchor="ctr" anchorCtr="0">
            <a:noAutofit/>
          </a:bodyPr>
          <a:lstStyle/>
          <a:p>
            <a:pPr marL="0" lvl="0" indent="0" algn="l" rtl="0">
              <a:spcBef>
                <a:spcPts val="0"/>
              </a:spcBef>
              <a:spcAft>
                <a:spcPts val="0"/>
              </a:spcAft>
              <a:buNone/>
            </a:pPr>
            <a:r>
              <a:rPr lang="en" sz="1800">
                <a:solidFill>
                  <a:srgbClr val="000000"/>
                </a:solidFill>
                <a:latin typeface="Krona One"/>
                <a:ea typeface="Krona One"/>
                <a:cs typeface="Krona One"/>
                <a:sym typeface="Krona One"/>
              </a:rPr>
              <a:t>MERCURY</a:t>
            </a:r>
            <a:endParaRPr sz="1800">
              <a:solidFill>
                <a:srgbClr val="000000"/>
              </a:solidFill>
              <a:latin typeface="Krona One"/>
              <a:ea typeface="Krona One"/>
              <a:cs typeface="Krona One"/>
              <a:sym typeface="Krona One"/>
            </a:endParaRPr>
          </a:p>
        </p:txBody>
      </p:sp>
      <p:sp>
        <p:nvSpPr>
          <p:cNvPr id="1688" name="Google Shape;1688;p49"/>
          <p:cNvSpPr txBox="1"/>
          <p:nvPr/>
        </p:nvSpPr>
        <p:spPr>
          <a:xfrm flipH="1">
            <a:off x="1971197" y="1961376"/>
            <a:ext cx="1952100" cy="445800"/>
          </a:xfrm>
          <a:prstGeom prst="rect">
            <a:avLst/>
          </a:prstGeom>
          <a:noFill/>
          <a:ln>
            <a:noFill/>
          </a:ln>
        </p:spPr>
        <p:txBody>
          <a:bodyPr spcFirstLastPara="1" wrap="square" lIns="90000" tIns="0" rIns="0" bIns="0" anchor="t" anchorCtr="0">
            <a:noAutofit/>
          </a:bodyPr>
          <a:lstStyle/>
          <a:p>
            <a:pPr marL="0" lvl="0" indent="0" algn="l" rtl="0">
              <a:spcBef>
                <a:spcPts val="0"/>
              </a:spcBef>
              <a:spcAft>
                <a:spcPts val="0"/>
              </a:spcAft>
              <a:buNone/>
            </a:pPr>
            <a:r>
              <a:rPr lang="en">
                <a:solidFill>
                  <a:srgbClr val="000000"/>
                </a:solidFill>
                <a:latin typeface="Jost"/>
                <a:ea typeface="Jost"/>
                <a:cs typeface="Jost"/>
                <a:sym typeface="Jost"/>
              </a:rPr>
              <a:t>Mercury is the smallest planet of them all</a:t>
            </a:r>
            <a:endParaRPr>
              <a:solidFill>
                <a:srgbClr val="000000"/>
              </a:solidFill>
              <a:latin typeface="Jost"/>
              <a:ea typeface="Jost"/>
              <a:cs typeface="Jost"/>
              <a:sym typeface="Jost"/>
            </a:endParaRPr>
          </a:p>
        </p:txBody>
      </p:sp>
      <p:sp>
        <p:nvSpPr>
          <p:cNvPr id="1689" name="Google Shape;1689;p49"/>
          <p:cNvSpPr txBox="1"/>
          <p:nvPr/>
        </p:nvSpPr>
        <p:spPr>
          <a:xfrm flipH="1">
            <a:off x="1971197" y="2646125"/>
            <a:ext cx="1952100" cy="348300"/>
          </a:xfrm>
          <a:prstGeom prst="rect">
            <a:avLst/>
          </a:prstGeom>
          <a:noFill/>
          <a:ln>
            <a:noFill/>
          </a:ln>
        </p:spPr>
        <p:txBody>
          <a:bodyPr spcFirstLastPara="1" wrap="square" lIns="90000" tIns="91425" rIns="0" bIns="91425" anchor="ctr" anchorCtr="0">
            <a:noAutofit/>
          </a:bodyPr>
          <a:lstStyle/>
          <a:p>
            <a:pPr marL="0" lvl="0" indent="0" algn="l" rtl="0">
              <a:spcBef>
                <a:spcPts val="0"/>
              </a:spcBef>
              <a:spcAft>
                <a:spcPts val="0"/>
              </a:spcAft>
              <a:buNone/>
            </a:pPr>
            <a:r>
              <a:rPr lang="en" sz="1800">
                <a:solidFill>
                  <a:srgbClr val="000000"/>
                </a:solidFill>
                <a:latin typeface="Krona One"/>
                <a:ea typeface="Krona One"/>
                <a:cs typeface="Krona One"/>
                <a:sym typeface="Krona One"/>
              </a:rPr>
              <a:t>VENUS</a:t>
            </a:r>
            <a:endParaRPr sz="1800">
              <a:solidFill>
                <a:srgbClr val="000000"/>
              </a:solidFill>
              <a:latin typeface="Krona One"/>
              <a:ea typeface="Krona One"/>
              <a:cs typeface="Krona One"/>
              <a:sym typeface="Krona One"/>
            </a:endParaRPr>
          </a:p>
        </p:txBody>
      </p:sp>
      <p:sp>
        <p:nvSpPr>
          <p:cNvPr id="1690" name="Google Shape;1690;p49"/>
          <p:cNvSpPr txBox="1"/>
          <p:nvPr/>
        </p:nvSpPr>
        <p:spPr>
          <a:xfrm flipH="1">
            <a:off x="1971197" y="2989435"/>
            <a:ext cx="1952100" cy="445800"/>
          </a:xfrm>
          <a:prstGeom prst="rect">
            <a:avLst/>
          </a:prstGeom>
          <a:noFill/>
          <a:ln>
            <a:noFill/>
          </a:ln>
        </p:spPr>
        <p:txBody>
          <a:bodyPr spcFirstLastPara="1" wrap="square" lIns="90000" tIns="0" rIns="0" bIns="0" anchor="t" anchorCtr="0">
            <a:noAutofit/>
          </a:bodyPr>
          <a:lstStyle/>
          <a:p>
            <a:pPr marL="0" lvl="0" indent="0" algn="l" rtl="0">
              <a:spcBef>
                <a:spcPts val="0"/>
              </a:spcBef>
              <a:spcAft>
                <a:spcPts val="0"/>
              </a:spcAft>
              <a:buNone/>
            </a:pPr>
            <a:r>
              <a:rPr lang="en">
                <a:latin typeface="Jost"/>
                <a:ea typeface="Jost"/>
                <a:cs typeface="Jost"/>
                <a:sym typeface="Jost"/>
              </a:rPr>
              <a:t>It’</a:t>
            </a:r>
            <a:r>
              <a:rPr lang="en">
                <a:solidFill>
                  <a:srgbClr val="000000"/>
                </a:solidFill>
                <a:latin typeface="Jost"/>
                <a:ea typeface="Jost"/>
                <a:cs typeface="Jost"/>
                <a:sym typeface="Jost"/>
              </a:rPr>
              <a:t>s extremely hot, even more than Mercury</a:t>
            </a:r>
            <a:endParaRPr>
              <a:solidFill>
                <a:srgbClr val="000000"/>
              </a:solidFill>
              <a:latin typeface="Jost"/>
              <a:ea typeface="Jost"/>
              <a:cs typeface="Jost"/>
              <a:sym typeface="Jost"/>
            </a:endParaRPr>
          </a:p>
        </p:txBody>
      </p:sp>
      <p:sp>
        <p:nvSpPr>
          <p:cNvPr id="1691" name="Google Shape;1691;p49"/>
          <p:cNvSpPr txBox="1"/>
          <p:nvPr/>
        </p:nvSpPr>
        <p:spPr>
          <a:xfrm>
            <a:off x="6044519" y="1618075"/>
            <a:ext cx="1952100" cy="34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latin typeface="Krona One"/>
                <a:ea typeface="Krona One"/>
                <a:cs typeface="Krona One"/>
                <a:sym typeface="Krona One"/>
              </a:rPr>
              <a:t>NEPTUNE</a:t>
            </a:r>
            <a:endParaRPr sz="1800">
              <a:solidFill>
                <a:schemeClr val="dk1"/>
              </a:solidFill>
              <a:latin typeface="Krona One"/>
              <a:ea typeface="Krona One"/>
              <a:cs typeface="Krona One"/>
              <a:sym typeface="Krona One"/>
            </a:endParaRPr>
          </a:p>
        </p:txBody>
      </p:sp>
      <p:sp>
        <p:nvSpPr>
          <p:cNvPr id="1692" name="Google Shape;1692;p49"/>
          <p:cNvSpPr txBox="1"/>
          <p:nvPr/>
        </p:nvSpPr>
        <p:spPr>
          <a:xfrm>
            <a:off x="6044519" y="1961376"/>
            <a:ext cx="1952100" cy="445800"/>
          </a:xfrm>
          <a:prstGeom prst="rect">
            <a:avLst/>
          </a:prstGeom>
          <a:noFill/>
          <a:ln>
            <a:noFill/>
          </a:ln>
        </p:spPr>
        <p:txBody>
          <a:bodyPr spcFirstLastPara="1" wrap="square" lIns="91425" tIns="0" rIns="0" bIns="0" anchor="t" anchorCtr="0">
            <a:noAutofit/>
          </a:bodyPr>
          <a:lstStyle/>
          <a:p>
            <a:pPr marL="0" lvl="0" indent="0" algn="l" rtl="0">
              <a:spcBef>
                <a:spcPts val="0"/>
              </a:spcBef>
              <a:spcAft>
                <a:spcPts val="0"/>
              </a:spcAft>
              <a:buNone/>
            </a:pPr>
            <a:r>
              <a:rPr lang="en">
                <a:solidFill>
                  <a:schemeClr val="dk1"/>
                </a:solidFill>
                <a:latin typeface="Jost"/>
                <a:ea typeface="Jost"/>
                <a:cs typeface="Jost"/>
                <a:sym typeface="Jost"/>
              </a:rPr>
              <a:t>It’s the fourth largest planet in the System</a:t>
            </a:r>
            <a:endParaRPr>
              <a:latin typeface="Jost"/>
              <a:ea typeface="Jost"/>
              <a:cs typeface="Jost"/>
              <a:sym typeface="Jost"/>
            </a:endParaRPr>
          </a:p>
        </p:txBody>
      </p:sp>
      <p:sp>
        <p:nvSpPr>
          <p:cNvPr id="1693" name="Google Shape;1693;p49"/>
          <p:cNvSpPr txBox="1"/>
          <p:nvPr/>
        </p:nvSpPr>
        <p:spPr>
          <a:xfrm>
            <a:off x="6044519" y="2646112"/>
            <a:ext cx="1952100" cy="34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Krona One"/>
                <a:ea typeface="Krona One"/>
                <a:cs typeface="Krona One"/>
                <a:sym typeface="Krona One"/>
              </a:rPr>
              <a:t>SATURN</a:t>
            </a:r>
            <a:endParaRPr sz="1800">
              <a:solidFill>
                <a:srgbClr val="000000"/>
              </a:solidFill>
              <a:latin typeface="Krona One"/>
              <a:ea typeface="Krona One"/>
              <a:cs typeface="Krona One"/>
              <a:sym typeface="Krona One"/>
            </a:endParaRPr>
          </a:p>
        </p:txBody>
      </p:sp>
      <p:sp>
        <p:nvSpPr>
          <p:cNvPr id="1694" name="Google Shape;1694;p49"/>
          <p:cNvSpPr txBox="1"/>
          <p:nvPr/>
        </p:nvSpPr>
        <p:spPr>
          <a:xfrm>
            <a:off x="6044519" y="2989424"/>
            <a:ext cx="1952100" cy="445800"/>
          </a:xfrm>
          <a:prstGeom prst="rect">
            <a:avLst/>
          </a:prstGeom>
          <a:noFill/>
          <a:ln>
            <a:noFill/>
          </a:ln>
        </p:spPr>
        <p:txBody>
          <a:bodyPr spcFirstLastPara="1" wrap="square" lIns="91425"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Jost"/>
                <a:ea typeface="Jost"/>
                <a:cs typeface="Jost"/>
                <a:sym typeface="Jost"/>
              </a:rPr>
              <a:t>Saturn is composed of hydrogen and helium</a:t>
            </a:r>
            <a:endParaRPr>
              <a:solidFill>
                <a:schemeClr val="dk1"/>
              </a:solidFill>
              <a:latin typeface="Jost"/>
              <a:ea typeface="Jost"/>
              <a:cs typeface="Jost"/>
              <a:sym typeface="Jost"/>
            </a:endParaRPr>
          </a:p>
        </p:txBody>
      </p:sp>
      <p:sp>
        <p:nvSpPr>
          <p:cNvPr id="1695" name="Google Shape;1695;p49"/>
          <p:cNvSpPr/>
          <p:nvPr/>
        </p:nvSpPr>
        <p:spPr>
          <a:xfrm flipH="1">
            <a:off x="1147381" y="3763500"/>
            <a:ext cx="664200" cy="6642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lt1"/>
                </a:solidFill>
                <a:latin typeface="Krona One"/>
                <a:ea typeface="Krona One"/>
                <a:cs typeface="Krona One"/>
                <a:sym typeface="Krona One"/>
              </a:rPr>
              <a:t>03</a:t>
            </a:r>
            <a:endParaRPr sz="2000">
              <a:solidFill>
                <a:schemeClr val="lt1"/>
              </a:solidFill>
              <a:latin typeface="Krona One"/>
              <a:ea typeface="Krona One"/>
              <a:cs typeface="Krona One"/>
              <a:sym typeface="Krona One"/>
            </a:endParaRPr>
          </a:p>
        </p:txBody>
      </p:sp>
      <p:sp>
        <p:nvSpPr>
          <p:cNvPr id="1696" name="Google Shape;1696;p49"/>
          <p:cNvSpPr/>
          <p:nvPr/>
        </p:nvSpPr>
        <p:spPr>
          <a:xfrm>
            <a:off x="5219219" y="3763500"/>
            <a:ext cx="664200" cy="6642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lt1"/>
                </a:solidFill>
                <a:latin typeface="Krona One"/>
                <a:ea typeface="Krona One"/>
                <a:cs typeface="Krona One"/>
                <a:sym typeface="Krona One"/>
              </a:rPr>
              <a:t>04</a:t>
            </a:r>
            <a:endParaRPr sz="2000">
              <a:solidFill>
                <a:schemeClr val="lt1"/>
              </a:solidFill>
              <a:latin typeface="Krona One"/>
              <a:ea typeface="Krona One"/>
              <a:cs typeface="Krona One"/>
              <a:sym typeface="Krona One"/>
            </a:endParaRPr>
          </a:p>
        </p:txBody>
      </p:sp>
      <p:sp>
        <p:nvSpPr>
          <p:cNvPr id="1697" name="Google Shape;1697;p49"/>
          <p:cNvSpPr txBox="1"/>
          <p:nvPr/>
        </p:nvSpPr>
        <p:spPr>
          <a:xfrm flipH="1">
            <a:off x="1971197" y="3701049"/>
            <a:ext cx="1952100" cy="348300"/>
          </a:xfrm>
          <a:prstGeom prst="rect">
            <a:avLst/>
          </a:prstGeom>
          <a:noFill/>
          <a:ln>
            <a:noFill/>
          </a:ln>
        </p:spPr>
        <p:txBody>
          <a:bodyPr spcFirstLastPara="1" wrap="square" lIns="90000" tIns="91425" rIns="0" bIns="91425" anchor="ctr" anchorCtr="0">
            <a:noAutofit/>
          </a:bodyPr>
          <a:lstStyle/>
          <a:p>
            <a:pPr marL="0" lvl="0" indent="0" algn="l" rtl="0">
              <a:spcBef>
                <a:spcPts val="0"/>
              </a:spcBef>
              <a:spcAft>
                <a:spcPts val="0"/>
              </a:spcAft>
              <a:buNone/>
            </a:pPr>
            <a:r>
              <a:rPr lang="en" sz="1800">
                <a:latin typeface="Krona One"/>
                <a:ea typeface="Krona One"/>
                <a:cs typeface="Krona One"/>
                <a:sym typeface="Krona One"/>
              </a:rPr>
              <a:t>MARS</a:t>
            </a:r>
            <a:endParaRPr sz="1800">
              <a:solidFill>
                <a:srgbClr val="000000"/>
              </a:solidFill>
              <a:latin typeface="Krona One"/>
              <a:ea typeface="Krona One"/>
              <a:cs typeface="Krona One"/>
              <a:sym typeface="Krona One"/>
            </a:endParaRPr>
          </a:p>
        </p:txBody>
      </p:sp>
      <p:sp>
        <p:nvSpPr>
          <p:cNvPr id="1698" name="Google Shape;1698;p49"/>
          <p:cNvSpPr txBox="1"/>
          <p:nvPr/>
        </p:nvSpPr>
        <p:spPr>
          <a:xfrm flipH="1">
            <a:off x="1971197" y="4044350"/>
            <a:ext cx="1952100" cy="445800"/>
          </a:xfrm>
          <a:prstGeom prst="rect">
            <a:avLst/>
          </a:prstGeom>
          <a:noFill/>
          <a:ln>
            <a:noFill/>
          </a:ln>
        </p:spPr>
        <p:txBody>
          <a:bodyPr spcFirstLastPara="1" wrap="square" lIns="9000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Jost"/>
                <a:ea typeface="Jost"/>
                <a:cs typeface="Jost"/>
                <a:sym typeface="Jost"/>
              </a:rPr>
              <a:t>Despite being red, Mars is a cold place</a:t>
            </a:r>
            <a:endParaRPr>
              <a:solidFill>
                <a:schemeClr val="dk1"/>
              </a:solidFill>
              <a:latin typeface="Jost"/>
              <a:ea typeface="Jost"/>
              <a:cs typeface="Jost"/>
              <a:sym typeface="Jost"/>
            </a:endParaRPr>
          </a:p>
          <a:p>
            <a:pPr marL="0" lvl="0" indent="0" algn="l" rtl="0">
              <a:spcBef>
                <a:spcPts val="0"/>
              </a:spcBef>
              <a:spcAft>
                <a:spcPts val="0"/>
              </a:spcAft>
              <a:buNone/>
            </a:pPr>
            <a:endParaRPr>
              <a:latin typeface="Jost"/>
              <a:ea typeface="Jost"/>
              <a:cs typeface="Jost"/>
              <a:sym typeface="Jost"/>
            </a:endParaRPr>
          </a:p>
        </p:txBody>
      </p:sp>
      <p:sp>
        <p:nvSpPr>
          <p:cNvPr id="1699" name="Google Shape;1699;p49"/>
          <p:cNvSpPr txBox="1"/>
          <p:nvPr/>
        </p:nvSpPr>
        <p:spPr>
          <a:xfrm>
            <a:off x="6044519" y="3701049"/>
            <a:ext cx="1952100" cy="34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latin typeface="Krona One"/>
                <a:ea typeface="Krona One"/>
                <a:cs typeface="Krona One"/>
                <a:sym typeface="Krona One"/>
              </a:rPr>
              <a:t>JUPITER</a:t>
            </a:r>
            <a:endParaRPr sz="1800">
              <a:solidFill>
                <a:srgbClr val="000000"/>
              </a:solidFill>
              <a:latin typeface="Krona One"/>
              <a:ea typeface="Krona One"/>
              <a:cs typeface="Krona One"/>
              <a:sym typeface="Krona One"/>
            </a:endParaRPr>
          </a:p>
        </p:txBody>
      </p:sp>
      <p:sp>
        <p:nvSpPr>
          <p:cNvPr id="1700" name="Google Shape;1700;p49"/>
          <p:cNvSpPr txBox="1"/>
          <p:nvPr/>
        </p:nvSpPr>
        <p:spPr>
          <a:xfrm>
            <a:off x="6044519" y="4044350"/>
            <a:ext cx="1952100" cy="445800"/>
          </a:xfrm>
          <a:prstGeom prst="rect">
            <a:avLst/>
          </a:prstGeom>
          <a:noFill/>
          <a:ln>
            <a:noFill/>
          </a:ln>
        </p:spPr>
        <p:txBody>
          <a:bodyPr spcFirstLastPara="1" wrap="square" lIns="91425"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Jost"/>
                <a:ea typeface="Jost"/>
                <a:cs typeface="Jost"/>
                <a:sym typeface="Jost"/>
              </a:rPr>
              <a:t>Jupiter is the biggest planet of them all</a:t>
            </a:r>
            <a:endParaRPr>
              <a:solidFill>
                <a:schemeClr val="dk1"/>
              </a:solidFill>
              <a:latin typeface="Jost"/>
              <a:ea typeface="Jost"/>
              <a:cs typeface="Jost"/>
              <a:sym typeface="Jost"/>
            </a:endParaRPr>
          </a:p>
        </p:txBody>
      </p:sp>
      <p:cxnSp>
        <p:nvCxnSpPr>
          <p:cNvPr id="1701" name="Google Shape;1701;p49"/>
          <p:cNvCxnSpPr>
            <a:stCxn id="1683" idx="2"/>
            <a:endCxn id="1685" idx="0"/>
          </p:cNvCxnSpPr>
          <p:nvPr/>
        </p:nvCxnSpPr>
        <p:spPr>
          <a:xfrm>
            <a:off x="1479506" y="2344700"/>
            <a:ext cx="0" cy="363900"/>
          </a:xfrm>
          <a:prstGeom prst="straightConnector1">
            <a:avLst/>
          </a:prstGeom>
          <a:noFill/>
          <a:ln w="19050" cap="flat" cmpd="sng">
            <a:solidFill>
              <a:schemeClr val="dk2"/>
            </a:solidFill>
            <a:prstDash val="solid"/>
            <a:round/>
            <a:headEnd type="none" w="med" len="med"/>
            <a:tailEnd type="none" w="med" len="med"/>
          </a:ln>
        </p:spPr>
      </p:cxnSp>
      <p:cxnSp>
        <p:nvCxnSpPr>
          <p:cNvPr id="1702" name="Google Shape;1702;p49"/>
          <p:cNvCxnSpPr>
            <a:stCxn id="1685" idx="2"/>
            <a:endCxn id="1695" idx="0"/>
          </p:cNvCxnSpPr>
          <p:nvPr/>
        </p:nvCxnSpPr>
        <p:spPr>
          <a:xfrm>
            <a:off x="1479481" y="3372775"/>
            <a:ext cx="0" cy="390600"/>
          </a:xfrm>
          <a:prstGeom prst="straightConnector1">
            <a:avLst/>
          </a:prstGeom>
          <a:noFill/>
          <a:ln w="19050" cap="flat" cmpd="sng">
            <a:solidFill>
              <a:schemeClr val="dk2"/>
            </a:solidFill>
            <a:prstDash val="solid"/>
            <a:round/>
            <a:headEnd type="none" w="med" len="med"/>
            <a:tailEnd type="none" w="med" len="med"/>
          </a:ln>
        </p:spPr>
      </p:cxnSp>
      <p:cxnSp>
        <p:nvCxnSpPr>
          <p:cNvPr id="1703" name="Google Shape;1703;p49"/>
          <p:cNvCxnSpPr>
            <a:stCxn id="1696" idx="0"/>
            <a:endCxn id="1686" idx="2"/>
          </p:cNvCxnSpPr>
          <p:nvPr/>
        </p:nvCxnSpPr>
        <p:spPr>
          <a:xfrm rot="10800000">
            <a:off x="5551319" y="3372900"/>
            <a:ext cx="0" cy="390600"/>
          </a:xfrm>
          <a:prstGeom prst="straightConnector1">
            <a:avLst/>
          </a:prstGeom>
          <a:noFill/>
          <a:ln w="19050" cap="flat" cmpd="sng">
            <a:solidFill>
              <a:schemeClr val="dk2"/>
            </a:solidFill>
            <a:prstDash val="solid"/>
            <a:round/>
            <a:headEnd type="none" w="med" len="med"/>
            <a:tailEnd type="none" w="med" len="med"/>
          </a:ln>
        </p:spPr>
      </p:cxnSp>
      <p:cxnSp>
        <p:nvCxnSpPr>
          <p:cNvPr id="1704" name="Google Shape;1704;p49"/>
          <p:cNvCxnSpPr>
            <a:stCxn id="1686" idx="0"/>
            <a:endCxn id="1684" idx="2"/>
          </p:cNvCxnSpPr>
          <p:nvPr/>
        </p:nvCxnSpPr>
        <p:spPr>
          <a:xfrm rot="10800000">
            <a:off x="5551319" y="2344675"/>
            <a:ext cx="0" cy="363900"/>
          </a:xfrm>
          <a:prstGeom prst="straightConnector1">
            <a:avLst/>
          </a:prstGeom>
          <a:noFill/>
          <a:ln w="19050" cap="flat" cmpd="sng">
            <a:solidFill>
              <a:schemeClr val="dk2"/>
            </a:solidFill>
            <a:prstDash val="solid"/>
            <a:round/>
            <a:headEnd type="none" w="med" len="med"/>
            <a:tailEnd type="none" w="med" len="med"/>
          </a:ln>
        </p:spPr>
      </p:cxnSp>
      <p:cxnSp>
        <p:nvCxnSpPr>
          <p:cNvPr id="1705" name="Google Shape;1705;p49"/>
          <p:cNvCxnSpPr>
            <a:stCxn id="1683" idx="0"/>
          </p:cNvCxnSpPr>
          <p:nvPr/>
        </p:nvCxnSpPr>
        <p:spPr>
          <a:xfrm rot="10800000">
            <a:off x="1479506" y="-13300"/>
            <a:ext cx="0" cy="1693800"/>
          </a:xfrm>
          <a:prstGeom prst="straightConnector1">
            <a:avLst/>
          </a:prstGeom>
          <a:noFill/>
          <a:ln w="19050" cap="flat" cmpd="sng">
            <a:solidFill>
              <a:schemeClr val="dk2"/>
            </a:solidFill>
            <a:prstDash val="solid"/>
            <a:round/>
            <a:headEnd type="none" w="med" len="med"/>
            <a:tailEnd type="none" w="med" len="med"/>
          </a:ln>
        </p:spPr>
      </p:cxnSp>
      <p:cxnSp>
        <p:nvCxnSpPr>
          <p:cNvPr id="1706" name="Google Shape;1706;p49"/>
          <p:cNvCxnSpPr>
            <a:stCxn id="1696" idx="2"/>
          </p:cNvCxnSpPr>
          <p:nvPr/>
        </p:nvCxnSpPr>
        <p:spPr>
          <a:xfrm>
            <a:off x="5551319" y="4427700"/>
            <a:ext cx="0" cy="7491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10"/>
        <p:cNvGrpSpPr/>
        <p:nvPr/>
      </p:nvGrpSpPr>
      <p:grpSpPr>
        <a:xfrm>
          <a:off x="0" y="0"/>
          <a:ext cx="0" cy="0"/>
          <a:chOff x="0" y="0"/>
          <a:chExt cx="0" cy="0"/>
        </a:xfrm>
      </p:grpSpPr>
      <p:sp>
        <p:nvSpPr>
          <p:cNvPr id="1711" name="Google Shape;1711;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GOALS</a:t>
            </a:r>
            <a:endParaRPr/>
          </a:p>
        </p:txBody>
      </p:sp>
      <p:sp>
        <p:nvSpPr>
          <p:cNvPr id="1712" name="Google Shape;1712;p50"/>
          <p:cNvSpPr/>
          <p:nvPr/>
        </p:nvSpPr>
        <p:spPr>
          <a:xfrm>
            <a:off x="3268263" y="2210942"/>
            <a:ext cx="2607475" cy="1437941"/>
          </a:xfrm>
          <a:custGeom>
            <a:avLst/>
            <a:gdLst/>
            <a:ahLst/>
            <a:cxnLst/>
            <a:rect l="l" t="t" r="r" b="b"/>
            <a:pathLst>
              <a:path w="126469" h="87840" extrusionOk="0">
                <a:moveTo>
                  <a:pt x="41924" y="88"/>
                </a:moveTo>
                <a:cubicBezTo>
                  <a:pt x="31132" y="1243"/>
                  <a:pt x="12316" y="14741"/>
                  <a:pt x="11100" y="18693"/>
                </a:cubicBezTo>
                <a:cubicBezTo>
                  <a:pt x="9884" y="22645"/>
                  <a:pt x="29249" y="19453"/>
                  <a:pt x="34629" y="23800"/>
                </a:cubicBezTo>
                <a:cubicBezTo>
                  <a:pt x="40010" y="28147"/>
                  <a:pt x="49098" y="40519"/>
                  <a:pt x="43383" y="44775"/>
                </a:cubicBezTo>
                <a:cubicBezTo>
                  <a:pt x="37668" y="49031"/>
                  <a:pt x="3288" y="43954"/>
                  <a:pt x="339" y="49335"/>
                </a:cubicBezTo>
                <a:cubicBezTo>
                  <a:pt x="-2609" y="54716"/>
                  <a:pt x="14323" y="74293"/>
                  <a:pt x="25692" y="77059"/>
                </a:cubicBezTo>
                <a:cubicBezTo>
                  <a:pt x="37061" y="79825"/>
                  <a:pt x="61319" y="64140"/>
                  <a:pt x="68554" y="65933"/>
                </a:cubicBezTo>
                <a:cubicBezTo>
                  <a:pt x="75789" y="67727"/>
                  <a:pt x="62991" y="87212"/>
                  <a:pt x="69101" y="87820"/>
                </a:cubicBezTo>
                <a:cubicBezTo>
                  <a:pt x="75211" y="88428"/>
                  <a:pt x="98132" y="75326"/>
                  <a:pt x="105215" y="69580"/>
                </a:cubicBezTo>
                <a:cubicBezTo>
                  <a:pt x="112298" y="63835"/>
                  <a:pt x="116007" y="56448"/>
                  <a:pt x="111599" y="53347"/>
                </a:cubicBezTo>
                <a:cubicBezTo>
                  <a:pt x="107191" y="50246"/>
                  <a:pt x="77066" y="54138"/>
                  <a:pt x="78768" y="50976"/>
                </a:cubicBezTo>
                <a:cubicBezTo>
                  <a:pt x="80470" y="47815"/>
                  <a:pt x="115277" y="40579"/>
                  <a:pt x="121813" y="34378"/>
                </a:cubicBezTo>
                <a:cubicBezTo>
                  <a:pt x="128349" y="28177"/>
                  <a:pt x="128804" y="13555"/>
                  <a:pt x="117982" y="13768"/>
                </a:cubicBezTo>
                <a:cubicBezTo>
                  <a:pt x="107160" y="13981"/>
                  <a:pt x="68311" y="33527"/>
                  <a:pt x="56881" y="35655"/>
                </a:cubicBezTo>
                <a:cubicBezTo>
                  <a:pt x="45451" y="37783"/>
                  <a:pt x="47154" y="27813"/>
                  <a:pt x="49403" y="26536"/>
                </a:cubicBezTo>
                <a:cubicBezTo>
                  <a:pt x="51653" y="25259"/>
                  <a:pt x="63295" y="30153"/>
                  <a:pt x="70378" y="27995"/>
                </a:cubicBezTo>
                <a:cubicBezTo>
                  <a:pt x="77461" y="25837"/>
                  <a:pt x="90988" y="16292"/>
                  <a:pt x="91900" y="13586"/>
                </a:cubicBezTo>
                <a:cubicBezTo>
                  <a:pt x="92812" y="10881"/>
                  <a:pt x="84179" y="14012"/>
                  <a:pt x="75850" y="11762"/>
                </a:cubicBezTo>
                <a:cubicBezTo>
                  <a:pt x="67521" y="9512"/>
                  <a:pt x="52716" y="-1067"/>
                  <a:pt x="41924" y="88"/>
                </a:cubicBezTo>
                <a:close/>
              </a:path>
            </a:pathLst>
          </a:custGeom>
          <a:noFill/>
          <a:ln w="28575" cap="flat" cmpd="sng">
            <a:solidFill>
              <a:schemeClr val="dk1"/>
            </a:solidFill>
            <a:prstDash val="solid"/>
            <a:round/>
            <a:headEnd type="none" w="med" len="med"/>
            <a:tailEnd type="none" w="med" len="med"/>
          </a:ln>
        </p:spPr>
        <p:txBody>
          <a:bodyPr/>
          <a:lstStyle/>
          <a:p>
            <a:endParaRPr lang="en-AT"/>
          </a:p>
        </p:txBody>
      </p:sp>
      <p:sp>
        <p:nvSpPr>
          <p:cNvPr id="1713" name="Google Shape;1713;p50"/>
          <p:cNvSpPr txBox="1"/>
          <p:nvPr/>
        </p:nvSpPr>
        <p:spPr>
          <a:xfrm>
            <a:off x="720000" y="3872700"/>
            <a:ext cx="1899000" cy="30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Krona One"/>
                <a:ea typeface="Krona One"/>
                <a:cs typeface="Krona One"/>
                <a:sym typeface="Krona One"/>
              </a:rPr>
              <a:t>JUPITER</a:t>
            </a:r>
            <a:endParaRPr sz="1800">
              <a:solidFill>
                <a:srgbClr val="000000"/>
              </a:solidFill>
              <a:latin typeface="Krona One"/>
              <a:ea typeface="Krona One"/>
              <a:cs typeface="Krona One"/>
              <a:sym typeface="Krona One"/>
            </a:endParaRPr>
          </a:p>
        </p:txBody>
      </p:sp>
      <p:sp>
        <p:nvSpPr>
          <p:cNvPr id="1714" name="Google Shape;1714;p50"/>
          <p:cNvSpPr txBox="1"/>
          <p:nvPr/>
        </p:nvSpPr>
        <p:spPr>
          <a:xfrm>
            <a:off x="720000" y="4171500"/>
            <a:ext cx="1899000" cy="4320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a:solidFill>
                  <a:schemeClr val="dk1"/>
                </a:solidFill>
                <a:latin typeface="Jost"/>
                <a:ea typeface="Jost"/>
                <a:cs typeface="Jost"/>
                <a:sym typeface="Jost"/>
              </a:rPr>
              <a:t>Jupiter is the biggest planet of them all</a:t>
            </a:r>
            <a:endParaRPr>
              <a:solidFill>
                <a:schemeClr val="dk1"/>
              </a:solidFill>
              <a:latin typeface="Jost"/>
              <a:ea typeface="Jost"/>
              <a:cs typeface="Jost"/>
              <a:sym typeface="Jost"/>
            </a:endParaRPr>
          </a:p>
        </p:txBody>
      </p:sp>
      <p:sp>
        <p:nvSpPr>
          <p:cNvPr id="1715" name="Google Shape;1715;p50"/>
          <p:cNvSpPr txBox="1"/>
          <p:nvPr/>
        </p:nvSpPr>
        <p:spPr>
          <a:xfrm>
            <a:off x="6525000" y="3872700"/>
            <a:ext cx="1899000" cy="30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Krona One"/>
                <a:ea typeface="Krona One"/>
                <a:cs typeface="Krona One"/>
                <a:sym typeface="Krona One"/>
              </a:rPr>
              <a:t>NEPTUNE</a:t>
            </a:r>
            <a:endParaRPr sz="1800">
              <a:solidFill>
                <a:srgbClr val="000000"/>
              </a:solidFill>
              <a:latin typeface="Krona One"/>
              <a:ea typeface="Krona One"/>
              <a:cs typeface="Krona One"/>
              <a:sym typeface="Krona One"/>
            </a:endParaRPr>
          </a:p>
        </p:txBody>
      </p:sp>
      <p:sp>
        <p:nvSpPr>
          <p:cNvPr id="1716" name="Google Shape;1716;p50"/>
          <p:cNvSpPr txBox="1"/>
          <p:nvPr/>
        </p:nvSpPr>
        <p:spPr>
          <a:xfrm>
            <a:off x="6525000" y="4171500"/>
            <a:ext cx="1899000" cy="4320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a:solidFill>
                  <a:schemeClr val="dk1"/>
                </a:solidFill>
                <a:latin typeface="Jost"/>
                <a:ea typeface="Jost"/>
                <a:cs typeface="Jost"/>
                <a:sym typeface="Jost"/>
              </a:rPr>
              <a:t>It’s the farthest planet from the Sun</a:t>
            </a:r>
            <a:endParaRPr>
              <a:solidFill>
                <a:schemeClr val="dk1"/>
              </a:solidFill>
              <a:latin typeface="Jost"/>
              <a:ea typeface="Jost"/>
              <a:cs typeface="Jost"/>
              <a:sym typeface="Jost"/>
            </a:endParaRPr>
          </a:p>
        </p:txBody>
      </p:sp>
      <p:sp>
        <p:nvSpPr>
          <p:cNvPr id="1717" name="Google Shape;1717;p50"/>
          <p:cNvSpPr txBox="1"/>
          <p:nvPr/>
        </p:nvSpPr>
        <p:spPr>
          <a:xfrm>
            <a:off x="3622500" y="3872700"/>
            <a:ext cx="1899000" cy="30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a:solidFill>
                  <a:schemeClr val="dk1"/>
                </a:solidFill>
                <a:latin typeface="Krona One"/>
                <a:ea typeface="Krona One"/>
                <a:cs typeface="Krona One"/>
                <a:sym typeface="Krona One"/>
              </a:rPr>
              <a:t>SATURN</a:t>
            </a:r>
            <a:endParaRPr sz="1800">
              <a:solidFill>
                <a:srgbClr val="000000"/>
              </a:solidFill>
              <a:latin typeface="Krona One"/>
              <a:ea typeface="Krona One"/>
              <a:cs typeface="Krona One"/>
              <a:sym typeface="Krona One"/>
            </a:endParaRPr>
          </a:p>
        </p:txBody>
      </p:sp>
      <p:sp>
        <p:nvSpPr>
          <p:cNvPr id="1718" name="Google Shape;1718;p50"/>
          <p:cNvSpPr txBox="1"/>
          <p:nvPr/>
        </p:nvSpPr>
        <p:spPr>
          <a:xfrm>
            <a:off x="3622500" y="4171500"/>
            <a:ext cx="1899000" cy="4320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a:solidFill>
                  <a:schemeClr val="dk1"/>
                </a:solidFill>
                <a:latin typeface="Jost"/>
                <a:ea typeface="Jost"/>
                <a:cs typeface="Jost"/>
                <a:sym typeface="Jost"/>
              </a:rPr>
              <a:t>Saturn is a gas giant and has several rings.</a:t>
            </a:r>
            <a:endParaRPr>
              <a:solidFill>
                <a:schemeClr val="dk1"/>
              </a:solidFill>
              <a:latin typeface="Jost"/>
              <a:ea typeface="Jost"/>
              <a:cs typeface="Jost"/>
              <a:sym typeface="Jost"/>
            </a:endParaRPr>
          </a:p>
        </p:txBody>
      </p:sp>
      <p:sp>
        <p:nvSpPr>
          <p:cNvPr id="1719" name="Google Shape;1719;p50"/>
          <p:cNvSpPr txBox="1"/>
          <p:nvPr/>
        </p:nvSpPr>
        <p:spPr>
          <a:xfrm>
            <a:off x="720000" y="1237100"/>
            <a:ext cx="1899000" cy="30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000000"/>
                </a:solidFill>
                <a:latin typeface="Krona One"/>
                <a:ea typeface="Krona One"/>
                <a:cs typeface="Krona One"/>
                <a:sym typeface="Krona One"/>
              </a:rPr>
              <a:t>MERCURY</a:t>
            </a:r>
            <a:endParaRPr sz="1800">
              <a:solidFill>
                <a:srgbClr val="000000"/>
              </a:solidFill>
              <a:latin typeface="Krona One"/>
              <a:ea typeface="Krona One"/>
              <a:cs typeface="Krona One"/>
              <a:sym typeface="Krona One"/>
            </a:endParaRPr>
          </a:p>
        </p:txBody>
      </p:sp>
      <p:sp>
        <p:nvSpPr>
          <p:cNvPr id="1720" name="Google Shape;1720;p50"/>
          <p:cNvSpPr txBox="1"/>
          <p:nvPr/>
        </p:nvSpPr>
        <p:spPr>
          <a:xfrm>
            <a:off x="720000" y="1535898"/>
            <a:ext cx="1899000" cy="4320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a:latin typeface="Jost"/>
                <a:ea typeface="Jost"/>
                <a:cs typeface="Jost"/>
                <a:sym typeface="Jost"/>
              </a:rPr>
              <a:t>It’s</a:t>
            </a:r>
            <a:r>
              <a:rPr lang="en">
                <a:solidFill>
                  <a:srgbClr val="000000"/>
                </a:solidFill>
                <a:latin typeface="Jost"/>
                <a:ea typeface="Jost"/>
                <a:cs typeface="Jost"/>
                <a:sym typeface="Jost"/>
              </a:rPr>
              <a:t> the smallest </a:t>
            </a:r>
            <a:r>
              <a:rPr lang="en">
                <a:latin typeface="Jost"/>
                <a:ea typeface="Jost"/>
                <a:cs typeface="Jost"/>
                <a:sym typeface="Jost"/>
              </a:rPr>
              <a:t>planet</a:t>
            </a:r>
            <a:r>
              <a:rPr lang="en">
                <a:solidFill>
                  <a:srgbClr val="000000"/>
                </a:solidFill>
                <a:latin typeface="Jost"/>
                <a:ea typeface="Jost"/>
                <a:cs typeface="Jost"/>
                <a:sym typeface="Jost"/>
              </a:rPr>
              <a:t> in the Solar System</a:t>
            </a:r>
            <a:endParaRPr>
              <a:solidFill>
                <a:srgbClr val="000000"/>
              </a:solidFill>
              <a:latin typeface="Jost"/>
              <a:ea typeface="Jost"/>
              <a:cs typeface="Jost"/>
              <a:sym typeface="Jost"/>
            </a:endParaRPr>
          </a:p>
        </p:txBody>
      </p:sp>
      <p:sp>
        <p:nvSpPr>
          <p:cNvPr id="1721" name="Google Shape;1721;p50"/>
          <p:cNvSpPr txBox="1"/>
          <p:nvPr/>
        </p:nvSpPr>
        <p:spPr>
          <a:xfrm>
            <a:off x="6525000" y="1237100"/>
            <a:ext cx="1899000" cy="30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000000"/>
                </a:solidFill>
                <a:latin typeface="Krona One"/>
                <a:ea typeface="Krona One"/>
                <a:cs typeface="Krona One"/>
                <a:sym typeface="Krona One"/>
              </a:rPr>
              <a:t>MARS</a:t>
            </a:r>
            <a:endParaRPr sz="1800">
              <a:solidFill>
                <a:srgbClr val="000000"/>
              </a:solidFill>
              <a:latin typeface="Krona One"/>
              <a:ea typeface="Krona One"/>
              <a:cs typeface="Krona One"/>
              <a:sym typeface="Krona One"/>
            </a:endParaRPr>
          </a:p>
        </p:txBody>
      </p:sp>
      <p:sp>
        <p:nvSpPr>
          <p:cNvPr id="1722" name="Google Shape;1722;p50"/>
          <p:cNvSpPr txBox="1"/>
          <p:nvPr/>
        </p:nvSpPr>
        <p:spPr>
          <a:xfrm>
            <a:off x="6525000" y="1535898"/>
            <a:ext cx="1899000" cy="4320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a:solidFill>
                  <a:srgbClr val="000000"/>
                </a:solidFill>
                <a:latin typeface="Jost"/>
                <a:ea typeface="Jost"/>
                <a:cs typeface="Jost"/>
                <a:sym typeface="Jost"/>
              </a:rPr>
              <a:t>Despite being red, Mars is a cold place</a:t>
            </a:r>
            <a:endParaRPr>
              <a:solidFill>
                <a:srgbClr val="000000"/>
              </a:solidFill>
              <a:latin typeface="Jost"/>
              <a:ea typeface="Jost"/>
              <a:cs typeface="Jost"/>
              <a:sym typeface="Jost"/>
            </a:endParaRPr>
          </a:p>
        </p:txBody>
      </p:sp>
      <p:sp>
        <p:nvSpPr>
          <p:cNvPr id="1723" name="Google Shape;1723;p50"/>
          <p:cNvSpPr txBox="1"/>
          <p:nvPr/>
        </p:nvSpPr>
        <p:spPr>
          <a:xfrm>
            <a:off x="3622500" y="1237100"/>
            <a:ext cx="1899000" cy="30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000000"/>
                </a:solidFill>
                <a:latin typeface="Krona One"/>
                <a:ea typeface="Krona One"/>
                <a:cs typeface="Krona One"/>
                <a:sym typeface="Krona One"/>
              </a:rPr>
              <a:t>VENUS</a:t>
            </a:r>
            <a:endParaRPr sz="1800">
              <a:solidFill>
                <a:srgbClr val="000000"/>
              </a:solidFill>
              <a:latin typeface="Krona One"/>
              <a:ea typeface="Krona One"/>
              <a:cs typeface="Krona One"/>
              <a:sym typeface="Krona One"/>
            </a:endParaRPr>
          </a:p>
        </p:txBody>
      </p:sp>
      <p:sp>
        <p:nvSpPr>
          <p:cNvPr id="1724" name="Google Shape;1724;p50"/>
          <p:cNvSpPr txBox="1"/>
          <p:nvPr/>
        </p:nvSpPr>
        <p:spPr>
          <a:xfrm>
            <a:off x="3622500" y="1535898"/>
            <a:ext cx="1899000" cy="4320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a:solidFill>
                  <a:srgbClr val="000000"/>
                </a:solidFill>
                <a:latin typeface="Jost"/>
                <a:ea typeface="Jost"/>
                <a:cs typeface="Jost"/>
                <a:sym typeface="Jost"/>
              </a:rPr>
              <a:t>Venus is the second planet from the Sun</a:t>
            </a:r>
            <a:endParaRPr>
              <a:solidFill>
                <a:srgbClr val="000000"/>
              </a:solidFill>
              <a:latin typeface="Jost"/>
              <a:ea typeface="Jost"/>
              <a:cs typeface="Jost"/>
              <a:sym typeface="Jost"/>
            </a:endParaRPr>
          </a:p>
        </p:txBody>
      </p:sp>
      <p:sp>
        <p:nvSpPr>
          <p:cNvPr id="1725" name="Google Shape;1725;p50"/>
          <p:cNvSpPr txBox="1"/>
          <p:nvPr/>
        </p:nvSpPr>
        <p:spPr>
          <a:xfrm>
            <a:off x="720000" y="2554900"/>
            <a:ext cx="1899000" cy="30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Krona One"/>
                <a:ea typeface="Krona One"/>
                <a:cs typeface="Krona One"/>
                <a:sym typeface="Krona One"/>
              </a:rPr>
              <a:t>EARTH</a:t>
            </a:r>
            <a:endParaRPr sz="1800">
              <a:solidFill>
                <a:srgbClr val="000000"/>
              </a:solidFill>
              <a:latin typeface="Krona One"/>
              <a:ea typeface="Krona One"/>
              <a:cs typeface="Krona One"/>
              <a:sym typeface="Krona One"/>
            </a:endParaRPr>
          </a:p>
        </p:txBody>
      </p:sp>
      <p:sp>
        <p:nvSpPr>
          <p:cNvPr id="1726" name="Google Shape;1726;p50"/>
          <p:cNvSpPr txBox="1"/>
          <p:nvPr/>
        </p:nvSpPr>
        <p:spPr>
          <a:xfrm>
            <a:off x="720000" y="2853699"/>
            <a:ext cx="1899000" cy="4320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a:solidFill>
                  <a:schemeClr val="dk1"/>
                </a:solidFill>
                <a:latin typeface="Jost"/>
                <a:ea typeface="Jost"/>
                <a:cs typeface="Jost"/>
                <a:sym typeface="Jost"/>
              </a:rPr>
              <a:t>It’s the only planet that harbors life</a:t>
            </a:r>
            <a:endParaRPr>
              <a:solidFill>
                <a:schemeClr val="dk1"/>
              </a:solidFill>
              <a:latin typeface="Jost"/>
              <a:ea typeface="Jost"/>
              <a:cs typeface="Jost"/>
              <a:sym typeface="Jost"/>
            </a:endParaRPr>
          </a:p>
        </p:txBody>
      </p:sp>
      <p:sp>
        <p:nvSpPr>
          <p:cNvPr id="1727" name="Google Shape;1727;p50"/>
          <p:cNvSpPr txBox="1"/>
          <p:nvPr/>
        </p:nvSpPr>
        <p:spPr>
          <a:xfrm>
            <a:off x="6525000" y="2554900"/>
            <a:ext cx="1899000" cy="30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Krona One"/>
                <a:ea typeface="Krona One"/>
                <a:cs typeface="Krona One"/>
                <a:sym typeface="Krona One"/>
              </a:rPr>
              <a:t>MOON</a:t>
            </a:r>
            <a:endParaRPr sz="1800">
              <a:solidFill>
                <a:srgbClr val="000000"/>
              </a:solidFill>
              <a:latin typeface="Krona One"/>
              <a:ea typeface="Krona One"/>
              <a:cs typeface="Krona One"/>
              <a:sym typeface="Krona One"/>
            </a:endParaRPr>
          </a:p>
        </p:txBody>
      </p:sp>
      <p:sp>
        <p:nvSpPr>
          <p:cNvPr id="1728" name="Google Shape;1728;p50"/>
          <p:cNvSpPr txBox="1"/>
          <p:nvPr/>
        </p:nvSpPr>
        <p:spPr>
          <a:xfrm>
            <a:off x="6525000" y="2853699"/>
            <a:ext cx="1899000" cy="4320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a:solidFill>
                  <a:schemeClr val="dk1"/>
                </a:solidFill>
                <a:latin typeface="Jost"/>
                <a:ea typeface="Jost"/>
                <a:cs typeface="Jost"/>
                <a:sym typeface="Jost"/>
              </a:rPr>
              <a:t>The Moon is Earth’s only natural satellite</a:t>
            </a:r>
            <a:endParaRPr>
              <a:solidFill>
                <a:schemeClr val="dk1"/>
              </a:solidFill>
              <a:latin typeface="Jost"/>
              <a:ea typeface="Jost"/>
              <a:cs typeface="Jost"/>
              <a:sym typeface="Jost"/>
            </a:endParaRPr>
          </a:p>
        </p:txBody>
      </p:sp>
      <p:cxnSp>
        <p:nvCxnSpPr>
          <p:cNvPr id="1729" name="Google Shape;1729;p50"/>
          <p:cNvCxnSpPr>
            <a:stCxn id="1720" idx="2"/>
            <a:endCxn id="1730" idx="1"/>
          </p:cNvCxnSpPr>
          <p:nvPr/>
        </p:nvCxnSpPr>
        <p:spPr>
          <a:xfrm rot="-5400000" flipH="1">
            <a:off x="2372850" y="1264548"/>
            <a:ext cx="470100" cy="1876800"/>
          </a:xfrm>
          <a:prstGeom prst="bentConnector2">
            <a:avLst/>
          </a:prstGeom>
          <a:noFill/>
          <a:ln w="19050" cap="flat" cmpd="sng">
            <a:solidFill>
              <a:schemeClr val="dk2"/>
            </a:solidFill>
            <a:prstDash val="solid"/>
            <a:round/>
            <a:headEnd type="none" w="med" len="med"/>
            <a:tailEnd type="none" w="med" len="med"/>
          </a:ln>
        </p:spPr>
      </p:cxnSp>
      <p:cxnSp>
        <p:nvCxnSpPr>
          <p:cNvPr id="1731" name="Google Shape;1731;p50"/>
          <p:cNvCxnSpPr>
            <a:stCxn id="1726" idx="3"/>
            <a:endCxn id="1732" idx="1"/>
          </p:cNvCxnSpPr>
          <p:nvPr/>
        </p:nvCxnSpPr>
        <p:spPr>
          <a:xfrm rot="10800000" flipH="1">
            <a:off x="2619000" y="2774499"/>
            <a:ext cx="1507200" cy="295200"/>
          </a:xfrm>
          <a:prstGeom prst="bentConnector3">
            <a:avLst>
              <a:gd name="adj1" fmla="val 50003"/>
            </a:avLst>
          </a:prstGeom>
          <a:noFill/>
          <a:ln w="19050" cap="flat" cmpd="sng">
            <a:solidFill>
              <a:schemeClr val="dk2"/>
            </a:solidFill>
            <a:prstDash val="solid"/>
            <a:round/>
            <a:headEnd type="none" w="med" len="med"/>
            <a:tailEnd type="none" w="med" len="med"/>
          </a:ln>
        </p:spPr>
      </p:cxnSp>
      <p:cxnSp>
        <p:nvCxnSpPr>
          <p:cNvPr id="1733" name="Google Shape;1733;p50"/>
          <p:cNvCxnSpPr>
            <a:stCxn id="1714" idx="3"/>
            <a:endCxn id="1734" idx="2"/>
          </p:cNvCxnSpPr>
          <p:nvPr/>
        </p:nvCxnSpPr>
        <p:spPr>
          <a:xfrm rot="10800000" flipH="1">
            <a:off x="2619000" y="3182400"/>
            <a:ext cx="729300" cy="1205100"/>
          </a:xfrm>
          <a:prstGeom prst="bentConnector2">
            <a:avLst/>
          </a:prstGeom>
          <a:noFill/>
          <a:ln w="19050" cap="flat" cmpd="sng">
            <a:solidFill>
              <a:schemeClr val="dk2"/>
            </a:solidFill>
            <a:prstDash val="solid"/>
            <a:round/>
            <a:headEnd type="none" w="med" len="med"/>
            <a:tailEnd type="none" w="med" len="med"/>
          </a:ln>
        </p:spPr>
      </p:cxnSp>
      <p:cxnSp>
        <p:nvCxnSpPr>
          <p:cNvPr id="1735" name="Google Shape;1735;p50"/>
          <p:cNvCxnSpPr>
            <a:stCxn id="1717" idx="0"/>
            <a:endCxn id="1736" idx="2"/>
          </p:cNvCxnSpPr>
          <p:nvPr/>
        </p:nvCxnSpPr>
        <p:spPr>
          <a:xfrm rot="5400000" flipH="1">
            <a:off x="4277400" y="3578100"/>
            <a:ext cx="538800" cy="50400"/>
          </a:xfrm>
          <a:prstGeom prst="bentConnector3">
            <a:avLst>
              <a:gd name="adj1" fmla="val 50007"/>
            </a:avLst>
          </a:prstGeom>
          <a:noFill/>
          <a:ln w="19050" cap="flat" cmpd="sng">
            <a:solidFill>
              <a:schemeClr val="dk2"/>
            </a:solidFill>
            <a:prstDash val="solid"/>
            <a:round/>
            <a:headEnd type="none" w="med" len="med"/>
            <a:tailEnd type="none" w="med" len="med"/>
          </a:ln>
        </p:spPr>
      </p:cxnSp>
      <p:cxnSp>
        <p:nvCxnSpPr>
          <p:cNvPr id="1737" name="Google Shape;1737;p50"/>
          <p:cNvCxnSpPr>
            <a:stCxn id="1716" idx="1"/>
            <a:endCxn id="1738" idx="2"/>
          </p:cNvCxnSpPr>
          <p:nvPr/>
        </p:nvCxnSpPr>
        <p:spPr>
          <a:xfrm rot="10800000">
            <a:off x="5610000" y="3182400"/>
            <a:ext cx="915000" cy="1205100"/>
          </a:xfrm>
          <a:prstGeom prst="bentConnector2">
            <a:avLst/>
          </a:prstGeom>
          <a:noFill/>
          <a:ln w="19050" cap="flat" cmpd="sng">
            <a:solidFill>
              <a:schemeClr val="dk2"/>
            </a:solidFill>
            <a:prstDash val="solid"/>
            <a:round/>
            <a:headEnd type="none" w="med" len="med"/>
            <a:tailEnd type="none" w="med" len="med"/>
          </a:ln>
        </p:spPr>
      </p:cxnSp>
      <p:cxnSp>
        <p:nvCxnSpPr>
          <p:cNvPr id="1739" name="Google Shape;1739;p50"/>
          <p:cNvCxnSpPr>
            <a:stCxn id="1728" idx="1"/>
            <a:endCxn id="1740" idx="3"/>
          </p:cNvCxnSpPr>
          <p:nvPr/>
        </p:nvCxnSpPr>
        <p:spPr>
          <a:xfrm rot="10800000">
            <a:off x="5774100" y="2774499"/>
            <a:ext cx="750900" cy="295200"/>
          </a:xfrm>
          <a:prstGeom prst="bentConnector3">
            <a:avLst>
              <a:gd name="adj1" fmla="val 50006"/>
            </a:avLst>
          </a:prstGeom>
          <a:noFill/>
          <a:ln w="19050" cap="flat" cmpd="sng">
            <a:solidFill>
              <a:schemeClr val="dk2"/>
            </a:solidFill>
            <a:prstDash val="solid"/>
            <a:round/>
            <a:headEnd type="none" w="med" len="med"/>
            <a:tailEnd type="none" w="med" len="med"/>
          </a:ln>
        </p:spPr>
      </p:cxnSp>
      <p:cxnSp>
        <p:nvCxnSpPr>
          <p:cNvPr id="1741" name="Google Shape;1741;p50"/>
          <p:cNvCxnSpPr>
            <a:stCxn id="1722" idx="2"/>
            <a:endCxn id="1742" idx="3"/>
          </p:cNvCxnSpPr>
          <p:nvPr/>
        </p:nvCxnSpPr>
        <p:spPr>
          <a:xfrm rot="5400000">
            <a:off x="6389250" y="1352748"/>
            <a:ext cx="470100" cy="1700400"/>
          </a:xfrm>
          <a:prstGeom prst="bentConnector2">
            <a:avLst/>
          </a:prstGeom>
          <a:noFill/>
          <a:ln w="19050" cap="flat" cmpd="sng">
            <a:solidFill>
              <a:schemeClr val="dk2"/>
            </a:solidFill>
            <a:prstDash val="solid"/>
            <a:round/>
            <a:headEnd type="none" w="med" len="med"/>
            <a:tailEnd type="none" w="med" len="med"/>
          </a:ln>
        </p:spPr>
      </p:cxnSp>
      <p:cxnSp>
        <p:nvCxnSpPr>
          <p:cNvPr id="1743" name="Google Shape;1743;p50"/>
          <p:cNvCxnSpPr>
            <a:stCxn id="1724" idx="2"/>
            <a:endCxn id="1744" idx="0"/>
          </p:cNvCxnSpPr>
          <p:nvPr/>
        </p:nvCxnSpPr>
        <p:spPr>
          <a:xfrm rot="5400000">
            <a:off x="4406400" y="2083098"/>
            <a:ext cx="280800" cy="50400"/>
          </a:xfrm>
          <a:prstGeom prst="bentConnector3">
            <a:avLst>
              <a:gd name="adj1" fmla="val 50012"/>
            </a:avLst>
          </a:prstGeom>
          <a:noFill/>
          <a:ln w="19050" cap="flat" cmpd="sng">
            <a:solidFill>
              <a:schemeClr val="dk2"/>
            </a:solidFill>
            <a:prstDash val="solid"/>
            <a:round/>
            <a:headEnd type="none" w="med" len="med"/>
            <a:tailEnd type="none" w="med" len="med"/>
          </a:ln>
        </p:spPr>
      </p:cxnSp>
      <p:sp>
        <p:nvSpPr>
          <p:cNvPr id="1732" name="Google Shape;1732;p50"/>
          <p:cNvSpPr/>
          <p:nvPr/>
        </p:nvSpPr>
        <p:spPr>
          <a:xfrm>
            <a:off x="4126291" y="2736405"/>
            <a:ext cx="75900" cy="75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0"/>
          <p:cNvSpPr/>
          <p:nvPr/>
        </p:nvSpPr>
        <p:spPr>
          <a:xfrm>
            <a:off x="3546159" y="2400102"/>
            <a:ext cx="75900" cy="75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0"/>
          <p:cNvSpPr/>
          <p:nvPr/>
        </p:nvSpPr>
        <p:spPr>
          <a:xfrm>
            <a:off x="5698108" y="2400102"/>
            <a:ext cx="75900" cy="75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0"/>
          <p:cNvSpPr/>
          <p:nvPr/>
        </p:nvSpPr>
        <p:spPr>
          <a:xfrm>
            <a:off x="5698108" y="2736405"/>
            <a:ext cx="75900" cy="75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0"/>
          <p:cNvSpPr/>
          <p:nvPr/>
        </p:nvSpPr>
        <p:spPr>
          <a:xfrm>
            <a:off x="5571987" y="3106359"/>
            <a:ext cx="75900" cy="75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0"/>
          <p:cNvSpPr/>
          <p:nvPr/>
        </p:nvSpPr>
        <p:spPr>
          <a:xfrm>
            <a:off x="3310281" y="3106359"/>
            <a:ext cx="75900" cy="75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0"/>
          <p:cNvSpPr/>
          <p:nvPr/>
        </p:nvSpPr>
        <p:spPr>
          <a:xfrm>
            <a:off x="4483635" y="3257927"/>
            <a:ext cx="75900" cy="75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0"/>
          <p:cNvSpPr/>
          <p:nvPr/>
        </p:nvSpPr>
        <p:spPr>
          <a:xfrm>
            <a:off x="4483635" y="2248765"/>
            <a:ext cx="75900" cy="75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48"/>
        <p:cNvGrpSpPr/>
        <p:nvPr/>
      </p:nvGrpSpPr>
      <p:grpSpPr>
        <a:xfrm>
          <a:off x="0" y="0"/>
          <a:ext cx="0" cy="0"/>
          <a:chOff x="0" y="0"/>
          <a:chExt cx="0" cy="0"/>
        </a:xfrm>
      </p:grpSpPr>
      <p:sp>
        <p:nvSpPr>
          <p:cNvPr id="1749" name="Google Shape;1749;p51"/>
          <p:cNvSpPr txBox="1">
            <a:spLocks noGrp="1"/>
          </p:cNvSpPr>
          <p:nvPr>
            <p:ph type="title"/>
          </p:nvPr>
        </p:nvSpPr>
        <p:spPr>
          <a:xfrm>
            <a:off x="1388100" y="1567650"/>
            <a:ext cx="6367800" cy="20082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n"/>
              <a:t>AWESOME WORDS</a:t>
            </a:r>
            <a:endParaRPr/>
          </a:p>
        </p:txBody>
      </p:sp>
      <p:grpSp>
        <p:nvGrpSpPr>
          <p:cNvPr id="1750" name="Google Shape;1750;p51"/>
          <p:cNvGrpSpPr/>
          <p:nvPr/>
        </p:nvGrpSpPr>
        <p:grpSpPr>
          <a:xfrm flipH="1">
            <a:off x="6801175" y="3843025"/>
            <a:ext cx="1221300" cy="570400"/>
            <a:chOff x="670175" y="3809850"/>
            <a:chExt cx="1221300" cy="570400"/>
          </a:xfrm>
        </p:grpSpPr>
        <p:cxnSp>
          <p:nvCxnSpPr>
            <p:cNvPr id="1751" name="Google Shape;1751;p51"/>
            <p:cNvCxnSpPr/>
            <p:nvPr/>
          </p:nvCxnSpPr>
          <p:spPr>
            <a:xfrm rot="10800000">
              <a:off x="670175" y="3999983"/>
              <a:ext cx="1221300" cy="0"/>
            </a:xfrm>
            <a:prstGeom prst="straightConnector1">
              <a:avLst/>
            </a:prstGeom>
            <a:noFill/>
            <a:ln w="9525" cap="flat" cmpd="sng">
              <a:solidFill>
                <a:schemeClr val="dk2"/>
              </a:solidFill>
              <a:prstDash val="solid"/>
              <a:round/>
              <a:headEnd type="none" w="med" len="med"/>
              <a:tailEnd type="none" w="med" len="med"/>
            </a:ln>
          </p:spPr>
        </p:cxnSp>
        <p:cxnSp>
          <p:nvCxnSpPr>
            <p:cNvPr id="1752" name="Google Shape;1752;p51"/>
            <p:cNvCxnSpPr/>
            <p:nvPr/>
          </p:nvCxnSpPr>
          <p:spPr>
            <a:xfrm rot="10800000">
              <a:off x="670175" y="4380250"/>
              <a:ext cx="1221300" cy="0"/>
            </a:xfrm>
            <a:prstGeom prst="straightConnector1">
              <a:avLst/>
            </a:prstGeom>
            <a:noFill/>
            <a:ln w="9525" cap="flat" cmpd="sng">
              <a:solidFill>
                <a:schemeClr val="dk2"/>
              </a:solidFill>
              <a:prstDash val="solid"/>
              <a:round/>
              <a:headEnd type="none" w="med" len="med"/>
              <a:tailEnd type="none" w="med" len="med"/>
            </a:ln>
          </p:spPr>
        </p:cxnSp>
        <p:cxnSp>
          <p:nvCxnSpPr>
            <p:cNvPr id="1753" name="Google Shape;1753;p51"/>
            <p:cNvCxnSpPr/>
            <p:nvPr/>
          </p:nvCxnSpPr>
          <p:spPr>
            <a:xfrm rot="10800000">
              <a:off x="995525" y="4190117"/>
              <a:ext cx="570600" cy="0"/>
            </a:xfrm>
            <a:prstGeom prst="straightConnector1">
              <a:avLst/>
            </a:prstGeom>
            <a:noFill/>
            <a:ln w="9525" cap="flat" cmpd="sng">
              <a:solidFill>
                <a:schemeClr val="dk2"/>
              </a:solidFill>
              <a:prstDash val="solid"/>
              <a:round/>
              <a:headEnd type="none" w="med" len="med"/>
              <a:tailEnd type="none" w="med" len="med"/>
            </a:ln>
          </p:spPr>
        </p:cxnSp>
        <p:cxnSp>
          <p:nvCxnSpPr>
            <p:cNvPr id="1754" name="Google Shape;1754;p51"/>
            <p:cNvCxnSpPr/>
            <p:nvPr/>
          </p:nvCxnSpPr>
          <p:spPr>
            <a:xfrm rot="10800000">
              <a:off x="995525" y="3809850"/>
              <a:ext cx="570600" cy="0"/>
            </a:xfrm>
            <a:prstGeom prst="straightConnector1">
              <a:avLst/>
            </a:prstGeom>
            <a:noFill/>
            <a:ln w="9525" cap="flat" cmpd="sng">
              <a:solidFill>
                <a:schemeClr val="dk2"/>
              </a:solidFill>
              <a:prstDash val="solid"/>
              <a:round/>
              <a:headEnd type="none" w="med" len="med"/>
              <a:tailEnd type="none" w="med" len="med"/>
            </a:ln>
          </p:spPr>
        </p:cxnSp>
      </p:grpSp>
      <p:sp>
        <p:nvSpPr>
          <p:cNvPr id="1755" name="Google Shape;1755;p51"/>
          <p:cNvSpPr/>
          <p:nvPr/>
        </p:nvSpPr>
        <p:spPr>
          <a:xfrm flipH="1">
            <a:off x="995525" y="4698850"/>
            <a:ext cx="7152900" cy="172500"/>
          </a:xfrm>
          <a:prstGeom prst="ellipse">
            <a:avLst/>
          </a:prstGeom>
          <a:solidFill>
            <a:srgbClr val="1E1E1E">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56" name="Google Shape;1756;p51"/>
          <p:cNvPicPr preferRelativeResize="0"/>
          <p:nvPr/>
        </p:nvPicPr>
        <p:blipFill rotWithShape="1">
          <a:blip r:embed="rId3">
            <a:alphaModFix/>
          </a:blip>
          <a:srcRect t="-3172" b="24648"/>
          <a:stretch/>
        </p:blipFill>
        <p:spPr>
          <a:xfrm flipH="1">
            <a:off x="2191174" y="3785444"/>
            <a:ext cx="4761650" cy="10352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60"/>
        <p:cNvGrpSpPr/>
        <p:nvPr/>
      </p:nvGrpSpPr>
      <p:grpSpPr>
        <a:xfrm>
          <a:off x="0" y="0"/>
          <a:ext cx="0" cy="0"/>
          <a:chOff x="0" y="0"/>
          <a:chExt cx="0" cy="0"/>
        </a:xfrm>
      </p:grpSpPr>
      <p:sp>
        <p:nvSpPr>
          <p:cNvPr id="1761" name="Google Shape;1761;p52"/>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BEST COMPETITIONS</a:t>
            </a:r>
            <a:endParaRPr/>
          </a:p>
        </p:txBody>
      </p:sp>
      <p:grpSp>
        <p:nvGrpSpPr>
          <p:cNvPr id="1762" name="Google Shape;1762;p52"/>
          <p:cNvGrpSpPr/>
          <p:nvPr/>
        </p:nvGrpSpPr>
        <p:grpSpPr>
          <a:xfrm>
            <a:off x="4465446" y="1656297"/>
            <a:ext cx="3377370" cy="1799248"/>
            <a:chOff x="233350" y="949250"/>
            <a:chExt cx="7137300" cy="3802300"/>
          </a:xfrm>
        </p:grpSpPr>
        <p:sp>
          <p:nvSpPr>
            <p:cNvPr id="1763" name="Google Shape;1763;p52"/>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2"/>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2"/>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2"/>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2"/>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2"/>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2"/>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2"/>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2"/>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2"/>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2"/>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2"/>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2"/>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2"/>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2"/>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2"/>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2"/>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2"/>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2"/>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2"/>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2"/>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2"/>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2"/>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2"/>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2"/>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2"/>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2"/>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2"/>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2"/>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2"/>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2"/>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2"/>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2"/>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2"/>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2"/>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2"/>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2"/>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2"/>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2"/>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2"/>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2"/>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2"/>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2"/>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2"/>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2"/>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2"/>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2"/>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2"/>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2"/>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2"/>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2"/>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4" name="Google Shape;1814;p52"/>
          <p:cNvSpPr txBox="1"/>
          <p:nvPr/>
        </p:nvSpPr>
        <p:spPr>
          <a:xfrm>
            <a:off x="1355465" y="1602925"/>
            <a:ext cx="1899000" cy="3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000000"/>
                </a:solidFill>
                <a:latin typeface="Krona One"/>
                <a:ea typeface="Krona One"/>
                <a:cs typeface="Krona One"/>
                <a:sym typeface="Krona One"/>
              </a:rPr>
              <a:t>MERCURY</a:t>
            </a:r>
            <a:endParaRPr sz="1800">
              <a:solidFill>
                <a:srgbClr val="000000"/>
              </a:solidFill>
              <a:latin typeface="Krona One"/>
              <a:ea typeface="Krona One"/>
              <a:cs typeface="Krona One"/>
              <a:sym typeface="Krona One"/>
            </a:endParaRPr>
          </a:p>
        </p:txBody>
      </p:sp>
      <p:sp>
        <p:nvSpPr>
          <p:cNvPr id="1815" name="Google Shape;1815;p52"/>
          <p:cNvSpPr txBox="1"/>
          <p:nvPr/>
        </p:nvSpPr>
        <p:spPr>
          <a:xfrm>
            <a:off x="1355465" y="1901723"/>
            <a:ext cx="1899000" cy="4320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a:latin typeface="Jost"/>
                <a:ea typeface="Jost"/>
                <a:cs typeface="Jost"/>
                <a:sym typeface="Jost"/>
              </a:rPr>
              <a:t>It’s</a:t>
            </a:r>
            <a:r>
              <a:rPr lang="en">
                <a:solidFill>
                  <a:srgbClr val="000000"/>
                </a:solidFill>
                <a:latin typeface="Jost"/>
                <a:ea typeface="Jost"/>
                <a:cs typeface="Jost"/>
                <a:sym typeface="Jost"/>
              </a:rPr>
              <a:t> the smallest </a:t>
            </a:r>
            <a:r>
              <a:rPr lang="en">
                <a:latin typeface="Jost"/>
                <a:ea typeface="Jost"/>
                <a:cs typeface="Jost"/>
                <a:sym typeface="Jost"/>
              </a:rPr>
              <a:t>planet</a:t>
            </a:r>
            <a:r>
              <a:rPr lang="en">
                <a:solidFill>
                  <a:srgbClr val="000000"/>
                </a:solidFill>
                <a:latin typeface="Jost"/>
                <a:ea typeface="Jost"/>
                <a:cs typeface="Jost"/>
                <a:sym typeface="Jost"/>
              </a:rPr>
              <a:t> in the Solar System</a:t>
            </a:r>
            <a:endParaRPr>
              <a:solidFill>
                <a:srgbClr val="000000"/>
              </a:solidFill>
              <a:latin typeface="Jost"/>
              <a:ea typeface="Jost"/>
              <a:cs typeface="Jost"/>
              <a:sym typeface="Jost"/>
            </a:endParaRPr>
          </a:p>
        </p:txBody>
      </p:sp>
      <p:sp>
        <p:nvSpPr>
          <p:cNvPr id="1816" name="Google Shape;1816;p52"/>
          <p:cNvSpPr txBox="1"/>
          <p:nvPr/>
        </p:nvSpPr>
        <p:spPr>
          <a:xfrm>
            <a:off x="1355465" y="3554275"/>
            <a:ext cx="1899000" cy="3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000000"/>
                </a:solidFill>
                <a:latin typeface="Krona One"/>
                <a:ea typeface="Krona One"/>
                <a:cs typeface="Krona One"/>
                <a:sym typeface="Krona One"/>
              </a:rPr>
              <a:t>MARS</a:t>
            </a:r>
            <a:endParaRPr sz="1800">
              <a:solidFill>
                <a:srgbClr val="000000"/>
              </a:solidFill>
              <a:latin typeface="Krona One"/>
              <a:ea typeface="Krona One"/>
              <a:cs typeface="Krona One"/>
              <a:sym typeface="Krona One"/>
            </a:endParaRPr>
          </a:p>
        </p:txBody>
      </p:sp>
      <p:sp>
        <p:nvSpPr>
          <p:cNvPr id="1817" name="Google Shape;1817;p52"/>
          <p:cNvSpPr txBox="1"/>
          <p:nvPr/>
        </p:nvSpPr>
        <p:spPr>
          <a:xfrm>
            <a:off x="1355465" y="3853073"/>
            <a:ext cx="1899000" cy="4320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a:solidFill>
                  <a:srgbClr val="000000"/>
                </a:solidFill>
                <a:latin typeface="Jost"/>
                <a:ea typeface="Jost"/>
                <a:cs typeface="Jost"/>
                <a:sym typeface="Jost"/>
              </a:rPr>
              <a:t>Despite being red, Mars is a cold place</a:t>
            </a:r>
            <a:endParaRPr>
              <a:solidFill>
                <a:srgbClr val="000000"/>
              </a:solidFill>
              <a:latin typeface="Jost"/>
              <a:ea typeface="Jost"/>
              <a:cs typeface="Jost"/>
              <a:sym typeface="Jost"/>
            </a:endParaRPr>
          </a:p>
        </p:txBody>
      </p:sp>
      <p:sp>
        <p:nvSpPr>
          <p:cNvPr id="1818" name="Google Shape;1818;p52"/>
          <p:cNvSpPr txBox="1"/>
          <p:nvPr/>
        </p:nvSpPr>
        <p:spPr>
          <a:xfrm>
            <a:off x="1355465" y="2578600"/>
            <a:ext cx="1899000" cy="3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000000"/>
                </a:solidFill>
                <a:latin typeface="Krona One"/>
                <a:ea typeface="Krona One"/>
                <a:cs typeface="Krona One"/>
                <a:sym typeface="Krona One"/>
              </a:rPr>
              <a:t>VENUS</a:t>
            </a:r>
            <a:endParaRPr sz="1800">
              <a:solidFill>
                <a:srgbClr val="000000"/>
              </a:solidFill>
              <a:latin typeface="Krona One"/>
              <a:ea typeface="Krona One"/>
              <a:cs typeface="Krona One"/>
              <a:sym typeface="Krona One"/>
            </a:endParaRPr>
          </a:p>
        </p:txBody>
      </p:sp>
      <p:sp>
        <p:nvSpPr>
          <p:cNvPr id="1819" name="Google Shape;1819;p52"/>
          <p:cNvSpPr txBox="1"/>
          <p:nvPr/>
        </p:nvSpPr>
        <p:spPr>
          <a:xfrm>
            <a:off x="1355465" y="2877398"/>
            <a:ext cx="1899000" cy="4320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a:solidFill>
                  <a:srgbClr val="000000"/>
                </a:solidFill>
                <a:latin typeface="Jost"/>
                <a:ea typeface="Jost"/>
                <a:cs typeface="Jost"/>
                <a:sym typeface="Jost"/>
              </a:rPr>
              <a:t>Venus is the second planet from the Sun</a:t>
            </a:r>
            <a:endParaRPr>
              <a:solidFill>
                <a:srgbClr val="000000"/>
              </a:solidFill>
              <a:latin typeface="Jost"/>
              <a:ea typeface="Jost"/>
              <a:cs typeface="Jost"/>
              <a:sym typeface="Jost"/>
            </a:endParaRPr>
          </a:p>
        </p:txBody>
      </p:sp>
      <p:sp>
        <p:nvSpPr>
          <p:cNvPr id="1820" name="Google Shape;1820;p52"/>
          <p:cNvSpPr/>
          <p:nvPr/>
        </p:nvSpPr>
        <p:spPr>
          <a:xfrm>
            <a:off x="4707735" y="2029251"/>
            <a:ext cx="162600" cy="16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2"/>
          <p:cNvSpPr/>
          <p:nvPr/>
        </p:nvSpPr>
        <p:spPr>
          <a:xfrm>
            <a:off x="5381165" y="2768070"/>
            <a:ext cx="162600" cy="16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2"/>
          <p:cNvSpPr/>
          <p:nvPr/>
        </p:nvSpPr>
        <p:spPr>
          <a:xfrm>
            <a:off x="7079507" y="2034948"/>
            <a:ext cx="162600" cy="16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2"/>
          <p:cNvSpPr/>
          <p:nvPr/>
        </p:nvSpPr>
        <p:spPr>
          <a:xfrm>
            <a:off x="4617840" y="3659728"/>
            <a:ext cx="303900" cy="30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2"/>
          <p:cNvSpPr/>
          <p:nvPr/>
        </p:nvSpPr>
        <p:spPr>
          <a:xfrm>
            <a:off x="6011790" y="3659728"/>
            <a:ext cx="303900" cy="303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2"/>
          <p:cNvSpPr/>
          <p:nvPr/>
        </p:nvSpPr>
        <p:spPr>
          <a:xfrm>
            <a:off x="7405740" y="3659728"/>
            <a:ext cx="303900" cy="303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2"/>
          <p:cNvSpPr txBox="1"/>
          <p:nvPr/>
        </p:nvSpPr>
        <p:spPr>
          <a:xfrm>
            <a:off x="4300140" y="4018503"/>
            <a:ext cx="939300" cy="3039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a:latin typeface="Jost"/>
                <a:ea typeface="Jost"/>
                <a:cs typeface="Jost"/>
                <a:sym typeface="Jost"/>
              </a:rPr>
              <a:t>It’s small</a:t>
            </a:r>
            <a:endParaRPr>
              <a:solidFill>
                <a:srgbClr val="000000"/>
              </a:solidFill>
              <a:latin typeface="Jost"/>
              <a:ea typeface="Jost"/>
              <a:cs typeface="Jost"/>
              <a:sym typeface="Jost"/>
            </a:endParaRPr>
          </a:p>
        </p:txBody>
      </p:sp>
      <p:sp>
        <p:nvSpPr>
          <p:cNvPr id="1827" name="Google Shape;1827;p52"/>
          <p:cNvSpPr txBox="1"/>
          <p:nvPr/>
        </p:nvSpPr>
        <p:spPr>
          <a:xfrm>
            <a:off x="5694090" y="4018503"/>
            <a:ext cx="939300" cy="3039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a:latin typeface="Jost"/>
                <a:ea typeface="Jost"/>
                <a:cs typeface="Jost"/>
                <a:sym typeface="Jost"/>
              </a:rPr>
              <a:t>It’s hot</a:t>
            </a:r>
            <a:endParaRPr>
              <a:solidFill>
                <a:srgbClr val="000000"/>
              </a:solidFill>
              <a:latin typeface="Jost"/>
              <a:ea typeface="Jost"/>
              <a:cs typeface="Jost"/>
              <a:sym typeface="Jost"/>
            </a:endParaRPr>
          </a:p>
        </p:txBody>
      </p:sp>
      <p:sp>
        <p:nvSpPr>
          <p:cNvPr id="1828" name="Google Shape;1828;p52"/>
          <p:cNvSpPr txBox="1"/>
          <p:nvPr/>
        </p:nvSpPr>
        <p:spPr>
          <a:xfrm>
            <a:off x="7088040" y="4018503"/>
            <a:ext cx="939300" cy="3039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a:latin typeface="Jost"/>
                <a:ea typeface="Jost"/>
                <a:cs typeface="Jost"/>
                <a:sym typeface="Jost"/>
              </a:rPr>
              <a:t>It’s cold</a:t>
            </a:r>
            <a:endParaRPr>
              <a:solidFill>
                <a:srgbClr val="000000"/>
              </a:solidFill>
              <a:latin typeface="Jost"/>
              <a:ea typeface="Jost"/>
              <a:cs typeface="Jost"/>
              <a:sym typeface="Jost"/>
            </a:endParaRPr>
          </a:p>
        </p:txBody>
      </p:sp>
      <p:sp>
        <p:nvSpPr>
          <p:cNvPr id="1829" name="Google Shape;1829;p52"/>
          <p:cNvSpPr/>
          <p:nvPr/>
        </p:nvSpPr>
        <p:spPr>
          <a:xfrm>
            <a:off x="1116660" y="2649251"/>
            <a:ext cx="162600" cy="16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2"/>
          <p:cNvSpPr/>
          <p:nvPr/>
        </p:nvSpPr>
        <p:spPr>
          <a:xfrm>
            <a:off x="1116660" y="3624926"/>
            <a:ext cx="162600" cy="16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2"/>
          <p:cNvSpPr/>
          <p:nvPr/>
        </p:nvSpPr>
        <p:spPr>
          <a:xfrm>
            <a:off x="1116660" y="1673576"/>
            <a:ext cx="162600" cy="16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717AB91-800D-E5AF-7DCF-9B23FFA10095}"/>
              </a:ext>
            </a:extLst>
          </p:cNvPr>
          <p:cNvGraphicFramePr>
            <a:graphicFrameLocks noChangeAspect="1"/>
          </p:cNvGraphicFramePr>
          <p:nvPr>
            <p:custDataLst>
              <p:tags r:id="rId1"/>
            </p:custDataLst>
            <p:extLst>
              <p:ext uri="{D42A27DB-BD31-4B8C-83A1-F6EECF244321}">
                <p14:modId xmlns:p14="http://schemas.microsoft.com/office/powerpoint/2010/main" val="38819076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6" imgH="426" progId="TCLayout.ActiveDocument.1">
                  <p:embed/>
                </p:oleObj>
              </mc:Choice>
              <mc:Fallback>
                <p:oleObj name="think-cell Slide" r:id="rId3" imgW="426" imgH="426" progId="TCLayout.ActiveDocument.1">
                  <p:embed/>
                  <p:pic>
                    <p:nvPicPr>
                      <p:cNvPr id="16" name="think-cell data - do not delete" hidden="1">
                        <a:extLst>
                          <a:ext uri="{FF2B5EF4-FFF2-40B4-BE49-F238E27FC236}">
                            <a16:creationId xmlns:a16="http://schemas.microsoft.com/office/drawing/2014/main" id="{B717AB91-800D-E5AF-7DCF-9B23FFA1009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Title 14">
            <a:extLst>
              <a:ext uri="{FF2B5EF4-FFF2-40B4-BE49-F238E27FC236}">
                <a16:creationId xmlns:a16="http://schemas.microsoft.com/office/drawing/2014/main" id="{1A4CA57F-B7AD-4757-3641-3895645126AE}"/>
              </a:ext>
            </a:extLst>
          </p:cNvPr>
          <p:cNvSpPr>
            <a:spLocks noGrp="1"/>
          </p:cNvSpPr>
          <p:nvPr>
            <p:ph type="title"/>
          </p:nvPr>
        </p:nvSpPr>
        <p:spPr/>
        <p:txBody>
          <a:bodyPr vert="horz"/>
          <a:lstStyle/>
          <a:p>
            <a:r>
              <a:rPr lang="en-GB" dirty="0"/>
              <a:t>Optional: Motivation (Moritz) </a:t>
            </a:r>
            <a:endParaRPr lang="en-AT" dirty="0"/>
          </a:p>
        </p:txBody>
      </p:sp>
      <p:grpSp>
        <p:nvGrpSpPr>
          <p:cNvPr id="6" name="Google Shape;2269;p64">
            <a:extLst>
              <a:ext uri="{FF2B5EF4-FFF2-40B4-BE49-F238E27FC236}">
                <a16:creationId xmlns:a16="http://schemas.microsoft.com/office/drawing/2014/main" id="{FD9787EB-B510-F154-0A38-755112CF5D13}"/>
              </a:ext>
            </a:extLst>
          </p:cNvPr>
          <p:cNvGrpSpPr/>
          <p:nvPr/>
        </p:nvGrpSpPr>
        <p:grpSpPr>
          <a:xfrm>
            <a:off x="298201" y="76991"/>
            <a:ext cx="1823804" cy="208784"/>
            <a:chOff x="6336019" y="3733725"/>
            <a:chExt cx="2566206" cy="351310"/>
          </a:xfrm>
          <a:solidFill>
            <a:schemeClr val="accent3">
              <a:lumMod val="20000"/>
              <a:lumOff val="80000"/>
            </a:schemeClr>
          </a:solidFill>
        </p:grpSpPr>
        <p:sp>
          <p:nvSpPr>
            <p:cNvPr id="7" name="Google Shape;2270;p64">
              <a:extLst>
                <a:ext uri="{FF2B5EF4-FFF2-40B4-BE49-F238E27FC236}">
                  <a16:creationId xmlns:a16="http://schemas.microsoft.com/office/drawing/2014/main" id="{7F513D93-2CF0-0D3B-B894-FA8781D73762}"/>
                </a:ext>
              </a:extLst>
            </p:cNvPr>
            <p:cNvSpPr/>
            <p:nvPr/>
          </p:nvSpPr>
          <p:spPr>
            <a:xfrm>
              <a:off x="6336019" y="3733735"/>
              <a:ext cx="1881300" cy="351300"/>
            </a:xfrm>
            <a:prstGeom prst="homePlate">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900" dirty="0"/>
                <a:t>1. Motivation</a:t>
              </a:r>
              <a:endParaRPr sz="900" dirty="0"/>
            </a:p>
          </p:txBody>
        </p:sp>
        <p:sp>
          <p:nvSpPr>
            <p:cNvPr id="8" name="Google Shape;2271;p64">
              <a:extLst>
                <a:ext uri="{FF2B5EF4-FFF2-40B4-BE49-F238E27FC236}">
                  <a16:creationId xmlns:a16="http://schemas.microsoft.com/office/drawing/2014/main" id="{7C63D60C-20A1-0EBB-E44B-A6BBB9A7ADF5}"/>
                </a:ext>
              </a:extLst>
            </p:cNvPr>
            <p:cNvSpPr/>
            <p:nvPr/>
          </p:nvSpPr>
          <p:spPr>
            <a:xfrm>
              <a:off x="80985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72;p64">
              <a:extLst>
                <a:ext uri="{FF2B5EF4-FFF2-40B4-BE49-F238E27FC236}">
                  <a16:creationId xmlns:a16="http://schemas.microsoft.com/office/drawing/2014/main" id="{0EA38B50-3F78-8531-65F0-96902055C20C}"/>
                </a:ext>
              </a:extLst>
            </p:cNvPr>
            <p:cNvSpPr/>
            <p:nvPr/>
          </p:nvSpPr>
          <p:spPr>
            <a:xfrm>
              <a:off x="83271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73;p64">
              <a:extLst>
                <a:ext uri="{FF2B5EF4-FFF2-40B4-BE49-F238E27FC236}">
                  <a16:creationId xmlns:a16="http://schemas.microsoft.com/office/drawing/2014/main" id="{6DCE48C0-68CD-62C6-7326-80B61CBD38B3}"/>
                </a:ext>
              </a:extLst>
            </p:cNvPr>
            <p:cNvSpPr/>
            <p:nvPr/>
          </p:nvSpPr>
          <p:spPr>
            <a:xfrm>
              <a:off x="85557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Zivil- und Zivilverfahrensrecht - WU (Wirtschaftsuniversität Wien)">
            <a:extLst>
              <a:ext uri="{FF2B5EF4-FFF2-40B4-BE49-F238E27FC236}">
                <a16:creationId xmlns:a16="http://schemas.microsoft.com/office/drawing/2014/main" id="{729E3C65-3FC8-A3F0-A8B8-934CF25776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70949" y="14174"/>
            <a:ext cx="874850" cy="543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75163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35"/>
        <p:cNvGrpSpPr/>
        <p:nvPr/>
      </p:nvGrpSpPr>
      <p:grpSpPr>
        <a:xfrm>
          <a:off x="0" y="0"/>
          <a:ext cx="0" cy="0"/>
          <a:chOff x="0" y="0"/>
          <a:chExt cx="0" cy="0"/>
        </a:xfrm>
      </p:grpSpPr>
      <p:sp>
        <p:nvSpPr>
          <p:cNvPr id="1836" name="Google Shape;1836;p53"/>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THE CURRICULUM</a:t>
            </a:r>
            <a:endParaRPr/>
          </a:p>
        </p:txBody>
      </p:sp>
      <p:graphicFrame>
        <p:nvGraphicFramePr>
          <p:cNvPr id="1837" name="Google Shape;1837;p53"/>
          <p:cNvGraphicFramePr/>
          <p:nvPr/>
        </p:nvGraphicFramePr>
        <p:xfrm>
          <a:off x="720050" y="1311775"/>
          <a:ext cx="7703950" cy="3215400"/>
        </p:xfrm>
        <a:graphic>
          <a:graphicData uri="http://schemas.openxmlformats.org/drawingml/2006/table">
            <a:tbl>
              <a:tblPr>
                <a:noFill/>
                <a:tableStyleId>{36388064-F937-4609-BF7D-212556715704}</a:tableStyleId>
              </a:tblPr>
              <a:tblGrid>
                <a:gridCol w="811475">
                  <a:extLst>
                    <a:ext uri="{9D8B030D-6E8A-4147-A177-3AD203B41FA5}">
                      <a16:colId xmlns:a16="http://schemas.microsoft.com/office/drawing/2014/main" val="20000"/>
                    </a:ext>
                  </a:extLst>
                </a:gridCol>
                <a:gridCol w="3040475">
                  <a:extLst>
                    <a:ext uri="{9D8B030D-6E8A-4147-A177-3AD203B41FA5}">
                      <a16:colId xmlns:a16="http://schemas.microsoft.com/office/drawing/2014/main" val="20001"/>
                    </a:ext>
                  </a:extLst>
                </a:gridCol>
                <a:gridCol w="1284000">
                  <a:extLst>
                    <a:ext uri="{9D8B030D-6E8A-4147-A177-3AD203B41FA5}">
                      <a16:colId xmlns:a16="http://schemas.microsoft.com/office/drawing/2014/main" val="20002"/>
                    </a:ext>
                  </a:extLst>
                </a:gridCol>
                <a:gridCol w="1284000">
                  <a:extLst>
                    <a:ext uri="{9D8B030D-6E8A-4147-A177-3AD203B41FA5}">
                      <a16:colId xmlns:a16="http://schemas.microsoft.com/office/drawing/2014/main" val="20003"/>
                    </a:ext>
                  </a:extLst>
                </a:gridCol>
                <a:gridCol w="1284000">
                  <a:extLst>
                    <a:ext uri="{9D8B030D-6E8A-4147-A177-3AD203B41FA5}">
                      <a16:colId xmlns:a16="http://schemas.microsoft.com/office/drawing/2014/main" val="20004"/>
                    </a:ext>
                  </a:extLst>
                </a:gridCol>
              </a:tblGrid>
              <a:tr h="401925">
                <a:tc gridSpan="2">
                  <a:txBody>
                    <a:bodyPr/>
                    <a:lstStyle/>
                    <a:p>
                      <a:pPr marL="0" lvl="0" indent="0" algn="ctr" rtl="0">
                        <a:spcBef>
                          <a:spcPts val="0"/>
                        </a:spcBef>
                        <a:spcAft>
                          <a:spcPts val="0"/>
                        </a:spcAft>
                        <a:buNone/>
                      </a:pPr>
                      <a:r>
                        <a:rPr lang="en" sz="1800">
                          <a:latin typeface="Krona One"/>
                          <a:ea typeface="Krona One"/>
                          <a:cs typeface="Krona One"/>
                          <a:sym typeface="Krona One"/>
                        </a:rPr>
                        <a:t>INTRODUCTION</a:t>
                      </a:r>
                      <a:endParaRPr sz="1800">
                        <a:latin typeface="Krona One"/>
                        <a:ea typeface="Krona One"/>
                        <a:cs typeface="Krona One"/>
                        <a:sym typeface="Krona One"/>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hMerge="1">
                  <a:txBody>
                    <a:bodyPr/>
                    <a:lstStyle/>
                    <a:p>
                      <a:endParaRPr lang="en-AT"/>
                    </a:p>
                  </a:txBody>
                  <a:tcPr/>
                </a:tc>
                <a:tc gridSpan="3">
                  <a:txBody>
                    <a:bodyPr/>
                    <a:lstStyle/>
                    <a:p>
                      <a:pPr marL="0" lvl="0" indent="0" algn="ctr" rtl="0">
                        <a:spcBef>
                          <a:spcPts val="0"/>
                        </a:spcBef>
                        <a:spcAft>
                          <a:spcPts val="0"/>
                        </a:spcAft>
                        <a:buClr>
                          <a:schemeClr val="dk1"/>
                        </a:buClr>
                        <a:buSzPts val="1100"/>
                        <a:buFont typeface="Arial"/>
                        <a:buNone/>
                      </a:pPr>
                      <a:r>
                        <a:rPr lang="en" sz="1800">
                          <a:solidFill>
                            <a:schemeClr val="dk1"/>
                          </a:solidFill>
                          <a:latin typeface="Krona One"/>
                          <a:ea typeface="Krona One"/>
                          <a:cs typeface="Krona One"/>
                          <a:sym typeface="Krona One"/>
                        </a:rPr>
                        <a:t>FEATURES</a:t>
                      </a:r>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hMerge="1">
                  <a:txBody>
                    <a:bodyPr/>
                    <a:lstStyle/>
                    <a:p>
                      <a:endParaRPr lang="en-AT"/>
                    </a:p>
                  </a:txBody>
                  <a:tcPr/>
                </a:tc>
                <a:tc hMerge="1">
                  <a:txBody>
                    <a:bodyPr/>
                    <a:lstStyle/>
                    <a:p>
                      <a:endParaRPr lang="en-AT"/>
                    </a:p>
                  </a:txBody>
                  <a:tcPr/>
                </a:tc>
                <a:extLst>
                  <a:ext uri="{0D108BD9-81ED-4DB2-BD59-A6C34878D82A}">
                    <a16:rowId xmlns:a16="http://schemas.microsoft.com/office/drawing/2014/main" val="10000"/>
                  </a:ext>
                </a:extLst>
              </a:tr>
              <a:tr h="401925">
                <a:tc rowSpan="2" gridSpan="2">
                  <a:txBody>
                    <a:bodyPr/>
                    <a:lstStyle/>
                    <a:p>
                      <a:pPr marL="0" lvl="0" indent="0" algn="l" rtl="0">
                        <a:spcBef>
                          <a:spcPts val="0"/>
                        </a:spcBef>
                        <a:spcAft>
                          <a:spcPts val="0"/>
                        </a:spcAft>
                        <a:buNone/>
                      </a:pPr>
                      <a:r>
                        <a:rPr lang="en">
                          <a:solidFill>
                            <a:schemeClr val="dk1"/>
                          </a:solidFill>
                          <a:latin typeface="Jost"/>
                          <a:ea typeface="Jost"/>
                          <a:cs typeface="Jost"/>
                          <a:sym typeface="Jost"/>
                        </a:rPr>
                        <a:t>Venus is the second planet from the Sun. It’s terribly hot, even hotter than Mercury, and its atmosphere is extremely poisonous</a:t>
                      </a:r>
                      <a:r>
                        <a:rPr lang="en">
                          <a:solidFill>
                            <a:srgbClr val="595959"/>
                          </a:solidFill>
                          <a:latin typeface="Jost"/>
                          <a:ea typeface="Jost"/>
                          <a:cs typeface="Jost"/>
                          <a:sym typeface="Jost"/>
                        </a:rPr>
                        <a:t> </a:t>
                      </a:r>
                      <a:endParaRPr>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rowSpan="2" hMerge="1">
                  <a:txBody>
                    <a:bodyPr/>
                    <a:lstStyle/>
                    <a:p>
                      <a:endParaRPr lang="en-AT"/>
                    </a:p>
                  </a:txBody>
                  <a:tcPr/>
                </a:tc>
                <a:tc>
                  <a:txBody>
                    <a:bodyPr/>
                    <a:lstStyle/>
                    <a:p>
                      <a:pPr marL="0" lvl="0" indent="0" algn="ctr" rtl="0">
                        <a:spcBef>
                          <a:spcPts val="0"/>
                        </a:spcBef>
                        <a:spcAft>
                          <a:spcPts val="0"/>
                        </a:spcAft>
                        <a:buNone/>
                      </a:pPr>
                      <a:r>
                        <a:rPr lang="en">
                          <a:latin typeface="Jost"/>
                          <a:ea typeface="Jost"/>
                          <a:cs typeface="Jost"/>
                          <a:sym typeface="Jost"/>
                        </a:rPr>
                        <a:t>Mercury </a:t>
                      </a:r>
                      <a:endParaRPr>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Jost"/>
                          <a:ea typeface="Jost"/>
                          <a:cs typeface="Jost"/>
                          <a:sym typeface="Jost"/>
                        </a:rPr>
                        <a:t>3/5</a:t>
                      </a:r>
                      <a:endParaRPr>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01925">
                <a:tc gridSpan="2" vMerge="1">
                  <a:txBody>
                    <a:bodyPr/>
                    <a:lstStyle/>
                    <a:p>
                      <a:endParaRPr lang="en-AT"/>
                    </a:p>
                  </a:txBody>
                  <a:tcPr/>
                </a:tc>
                <a:tc hMerge="1" vMerge="1">
                  <a:txBody>
                    <a:bodyPr/>
                    <a:lstStyle/>
                    <a:p>
                      <a:endParaRPr lang="en-AT"/>
                    </a:p>
                  </a:txBody>
                  <a:tcPr/>
                </a:tc>
                <a:tc>
                  <a:txBody>
                    <a:bodyPr/>
                    <a:lstStyle/>
                    <a:p>
                      <a:pPr marL="0" lvl="0" indent="0" algn="ctr" rtl="0">
                        <a:spcBef>
                          <a:spcPts val="0"/>
                        </a:spcBef>
                        <a:spcAft>
                          <a:spcPts val="0"/>
                        </a:spcAft>
                        <a:buNone/>
                      </a:pPr>
                      <a:r>
                        <a:rPr lang="en">
                          <a:latin typeface="Jost"/>
                          <a:ea typeface="Jost"/>
                          <a:cs typeface="Jost"/>
                          <a:sym typeface="Jost"/>
                        </a:rPr>
                        <a:t>Mars</a:t>
                      </a:r>
                      <a:endParaRPr>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Jost"/>
                          <a:ea typeface="Jost"/>
                          <a:cs typeface="Jost"/>
                          <a:sym typeface="Jost"/>
                        </a:rPr>
                        <a:t>2/5</a:t>
                      </a:r>
                      <a:endParaRPr>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401925">
                <a:tc>
                  <a:txBody>
                    <a:bodyPr/>
                    <a:lstStyle/>
                    <a:p>
                      <a:pPr marL="0" lvl="0" indent="0" algn="l" rtl="0">
                        <a:spcBef>
                          <a:spcPts val="0"/>
                        </a:spcBef>
                        <a:spcAft>
                          <a:spcPts val="0"/>
                        </a:spcAft>
                        <a:buNone/>
                      </a:pPr>
                      <a:r>
                        <a:rPr lang="en">
                          <a:latin typeface="Krona One"/>
                          <a:ea typeface="Krona One"/>
                          <a:cs typeface="Krona One"/>
                          <a:sym typeface="Krona One"/>
                        </a:rPr>
                        <a:t>2018</a:t>
                      </a:r>
                      <a:endParaRPr>
                        <a:latin typeface="Krona One"/>
                        <a:ea typeface="Krona One"/>
                        <a:cs typeface="Krona One"/>
                        <a:sym typeface="Krona One"/>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latin typeface="Jost"/>
                          <a:ea typeface="Jost"/>
                          <a:cs typeface="Jost"/>
                          <a:sym typeface="Jost"/>
                        </a:rPr>
                        <a:t>Jupiter doesn’t have a solid surface</a:t>
                      </a:r>
                      <a:endParaRPr>
                        <a:solidFill>
                          <a:schemeClr val="dk1"/>
                        </a:solidFill>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gridSpan="3">
                  <a:txBody>
                    <a:bodyPr/>
                    <a:lstStyle/>
                    <a:p>
                      <a:pPr marL="0" lvl="0" indent="0" algn="ctr" rtl="0">
                        <a:spcBef>
                          <a:spcPts val="0"/>
                        </a:spcBef>
                        <a:spcAft>
                          <a:spcPts val="0"/>
                        </a:spcAft>
                        <a:buNone/>
                      </a:pPr>
                      <a:r>
                        <a:rPr lang="en" sz="1800">
                          <a:latin typeface="Krona One"/>
                          <a:ea typeface="Krona One"/>
                          <a:cs typeface="Krona One"/>
                          <a:sym typeface="Krona One"/>
                        </a:rPr>
                        <a:t>ADVANTAGES</a:t>
                      </a:r>
                      <a:endParaRPr sz="1800">
                        <a:latin typeface="Krona One"/>
                        <a:ea typeface="Krona One"/>
                        <a:cs typeface="Krona One"/>
                        <a:sym typeface="Krona One"/>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hMerge="1">
                  <a:txBody>
                    <a:bodyPr/>
                    <a:lstStyle/>
                    <a:p>
                      <a:endParaRPr lang="en-AT"/>
                    </a:p>
                  </a:txBody>
                  <a:tcPr/>
                </a:tc>
                <a:tc hMerge="1">
                  <a:txBody>
                    <a:bodyPr/>
                    <a:lstStyle/>
                    <a:p>
                      <a:endParaRPr lang="en-AT"/>
                    </a:p>
                  </a:txBody>
                  <a:tcPr/>
                </a:tc>
                <a:extLst>
                  <a:ext uri="{0D108BD9-81ED-4DB2-BD59-A6C34878D82A}">
                    <a16:rowId xmlns:a16="http://schemas.microsoft.com/office/drawing/2014/main" val="10003"/>
                  </a:ext>
                </a:extLst>
              </a:tr>
              <a:tr h="401925">
                <a:tc>
                  <a:txBody>
                    <a:bodyPr/>
                    <a:lstStyle/>
                    <a:p>
                      <a:pPr marL="0" lvl="0" indent="0" algn="l" rtl="0">
                        <a:spcBef>
                          <a:spcPts val="0"/>
                        </a:spcBef>
                        <a:spcAft>
                          <a:spcPts val="0"/>
                        </a:spcAft>
                        <a:buNone/>
                      </a:pPr>
                      <a:r>
                        <a:rPr lang="en">
                          <a:latin typeface="Krona One"/>
                          <a:ea typeface="Krona One"/>
                          <a:cs typeface="Krona One"/>
                          <a:sym typeface="Krona One"/>
                        </a:rPr>
                        <a:t>2019</a:t>
                      </a:r>
                      <a:endParaRPr>
                        <a:latin typeface="Krona One"/>
                        <a:ea typeface="Krona One"/>
                        <a:cs typeface="Krona One"/>
                        <a:sym typeface="Krona One"/>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Jost"/>
                          <a:ea typeface="Jost"/>
                          <a:cs typeface="Jost"/>
                          <a:sym typeface="Jost"/>
                        </a:rPr>
                        <a:t>Mercury is the smallest planet</a:t>
                      </a:r>
                      <a:endParaRPr>
                        <a:solidFill>
                          <a:schemeClr val="dk1"/>
                        </a:solidFill>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rowSpan="2">
                  <a:txBody>
                    <a:bodyPr/>
                    <a:lstStyle/>
                    <a:p>
                      <a:pPr marL="0" lvl="0" indent="0" algn="ctr" rtl="0">
                        <a:spcBef>
                          <a:spcPts val="0"/>
                        </a:spcBef>
                        <a:spcAft>
                          <a:spcPts val="0"/>
                        </a:spcAft>
                        <a:buNone/>
                      </a:pPr>
                      <a:r>
                        <a:rPr lang="en">
                          <a:latin typeface="Jost"/>
                          <a:ea typeface="Jost"/>
                          <a:cs typeface="Jost"/>
                          <a:sym typeface="Jost"/>
                        </a:rPr>
                        <a:t>40%</a:t>
                      </a:r>
                      <a:endParaRPr>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rowSpan="2">
                  <a:txBody>
                    <a:bodyPr/>
                    <a:lstStyle/>
                    <a:p>
                      <a:pPr marL="0" lvl="0" indent="0" algn="ctr" rtl="0">
                        <a:spcBef>
                          <a:spcPts val="0"/>
                        </a:spcBef>
                        <a:spcAft>
                          <a:spcPts val="0"/>
                        </a:spcAft>
                        <a:buNone/>
                      </a:pPr>
                      <a:r>
                        <a:rPr lang="en">
                          <a:latin typeface="Jost"/>
                          <a:ea typeface="Jost"/>
                          <a:cs typeface="Jost"/>
                          <a:sym typeface="Jost"/>
                        </a:rPr>
                        <a:t>70%</a:t>
                      </a:r>
                      <a:endParaRPr>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rowSpan="2">
                  <a:txBody>
                    <a:bodyPr/>
                    <a:lstStyle/>
                    <a:p>
                      <a:pPr marL="0" lvl="0" indent="0" algn="ctr" rtl="0">
                        <a:spcBef>
                          <a:spcPts val="0"/>
                        </a:spcBef>
                        <a:spcAft>
                          <a:spcPts val="0"/>
                        </a:spcAft>
                        <a:buNone/>
                      </a:pPr>
                      <a:r>
                        <a:rPr lang="en">
                          <a:latin typeface="Jost"/>
                          <a:ea typeface="Jost"/>
                          <a:cs typeface="Jost"/>
                          <a:sym typeface="Jost"/>
                        </a:rPr>
                        <a:t>25%</a:t>
                      </a:r>
                      <a:endParaRPr>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401925">
                <a:tc>
                  <a:txBody>
                    <a:bodyPr/>
                    <a:lstStyle/>
                    <a:p>
                      <a:pPr marL="0" lvl="0" indent="0" algn="l" rtl="0">
                        <a:spcBef>
                          <a:spcPts val="0"/>
                        </a:spcBef>
                        <a:spcAft>
                          <a:spcPts val="0"/>
                        </a:spcAft>
                        <a:buNone/>
                      </a:pPr>
                      <a:r>
                        <a:rPr lang="en">
                          <a:latin typeface="Krona One"/>
                          <a:ea typeface="Krona One"/>
                          <a:cs typeface="Krona One"/>
                          <a:sym typeface="Krona One"/>
                        </a:rPr>
                        <a:t>2020</a:t>
                      </a:r>
                      <a:endParaRPr>
                        <a:latin typeface="Krona One"/>
                        <a:ea typeface="Krona One"/>
                        <a:cs typeface="Krona One"/>
                        <a:sym typeface="Krona One"/>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latin typeface="Jost"/>
                          <a:ea typeface="Jost"/>
                          <a:cs typeface="Jost"/>
                          <a:sym typeface="Jost"/>
                        </a:rPr>
                        <a:t>Venus has high temperatures</a:t>
                      </a:r>
                      <a:endParaRPr>
                        <a:solidFill>
                          <a:schemeClr val="dk1"/>
                        </a:solidFill>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vMerge="1">
                  <a:txBody>
                    <a:bodyPr/>
                    <a:lstStyle/>
                    <a:p>
                      <a:endParaRPr lang="en-AT"/>
                    </a:p>
                  </a:txBody>
                  <a:tcPr/>
                </a:tc>
                <a:tc vMerge="1">
                  <a:txBody>
                    <a:bodyPr/>
                    <a:lstStyle/>
                    <a:p>
                      <a:endParaRPr lang="en-AT"/>
                    </a:p>
                  </a:txBody>
                  <a:tcPr/>
                </a:tc>
                <a:tc vMerge="1">
                  <a:txBody>
                    <a:bodyPr/>
                    <a:lstStyle/>
                    <a:p>
                      <a:endParaRPr lang="en-AT"/>
                    </a:p>
                  </a:txBody>
                  <a:tcPr/>
                </a:tc>
                <a:extLst>
                  <a:ext uri="{0D108BD9-81ED-4DB2-BD59-A6C34878D82A}">
                    <a16:rowId xmlns:a16="http://schemas.microsoft.com/office/drawing/2014/main" val="10005"/>
                  </a:ext>
                </a:extLst>
              </a:tr>
              <a:tr h="401925">
                <a:tc>
                  <a:txBody>
                    <a:bodyPr/>
                    <a:lstStyle/>
                    <a:p>
                      <a:pPr marL="0" lvl="0" indent="0" algn="l" rtl="0">
                        <a:spcBef>
                          <a:spcPts val="0"/>
                        </a:spcBef>
                        <a:spcAft>
                          <a:spcPts val="0"/>
                        </a:spcAft>
                        <a:buNone/>
                      </a:pPr>
                      <a:r>
                        <a:rPr lang="en">
                          <a:latin typeface="Krona One"/>
                          <a:ea typeface="Krona One"/>
                          <a:cs typeface="Krona One"/>
                          <a:sym typeface="Krona One"/>
                        </a:rPr>
                        <a:t>2021</a:t>
                      </a:r>
                      <a:endParaRPr>
                        <a:latin typeface="Krona One"/>
                        <a:ea typeface="Krona One"/>
                        <a:cs typeface="Krona One"/>
                        <a:sym typeface="Krona One"/>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latin typeface="Jost"/>
                          <a:ea typeface="Jost"/>
                          <a:cs typeface="Jost"/>
                          <a:sym typeface="Jost"/>
                        </a:rPr>
                        <a:t>We all live in the Earth</a:t>
                      </a:r>
                      <a:endParaRPr>
                        <a:solidFill>
                          <a:schemeClr val="dk1"/>
                        </a:solidFill>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rowSpan="2" gridSpan="3">
                  <a:txBody>
                    <a:bodyPr/>
                    <a:lstStyle/>
                    <a:p>
                      <a:pPr marL="0" lvl="0" indent="0" algn="ctr" rtl="0">
                        <a:spcBef>
                          <a:spcPts val="0"/>
                        </a:spcBef>
                        <a:spcAft>
                          <a:spcPts val="0"/>
                        </a:spcAft>
                        <a:buNone/>
                      </a:pPr>
                      <a:r>
                        <a:rPr lang="en">
                          <a:solidFill>
                            <a:schemeClr val="dk1"/>
                          </a:solidFill>
                          <a:latin typeface="Jost"/>
                          <a:ea typeface="Jost"/>
                          <a:cs typeface="Jost"/>
                          <a:sym typeface="Jost"/>
                        </a:rPr>
                        <a:t>Jupiter is the biggest planet in the Solar System. It's the fourth-brightest object in the night sky. It was named after the Roman god </a:t>
                      </a:r>
                      <a:endParaRPr>
                        <a:solidFill>
                          <a:schemeClr val="dk1"/>
                        </a:solidFill>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rowSpan="2" hMerge="1">
                  <a:txBody>
                    <a:bodyPr/>
                    <a:lstStyle/>
                    <a:p>
                      <a:endParaRPr lang="en-AT"/>
                    </a:p>
                  </a:txBody>
                  <a:tcPr/>
                </a:tc>
                <a:tc rowSpan="2" hMerge="1">
                  <a:txBody>
                    <a:bodyPr/>
                    <a:lstStyle/>
                    <a:p>
                      <a:endParaRPr lang="en-AT"/>
                    </a:p>
                  </a:txBody>
                  <a:tcPr/>
                </a:tc>
                <a:extLst>
                  <a:ext uri="{0D108BD9-81ED-4DB2-BD59-A6C34878D82A}">
                    <a16:rowId xmlns:a16="http://schemas.microsoft.com/office/drawing/2014/main" val="10006"/>
                  </a:ext>
                </a:extLst>
              </a:tr>
              <a:tr h="401925">
                <a:tc>
                  <a:txBody>
                    <a:bodyPr/>
                    <a:lstStyle/>
                    <a:p>
                      <a:pPr marL="0" lvl="0" indent="0" algn="l" rtl="0">
                        <a:spcBef>
                          <a:spcPts val="0"/>
                        </a:spcBef>
                        <a:spcAft>
                          <a:spcPts val="0"/>
                        </a:spcAft>
                        <a:buNone/>
                      </a:pPr>
                      <a:r>
                        <a:rPr lang="en">
                          <a:latin typeface="Krona One"/>
                          <a:ea typeface="Krona One"/>
                          <a:cs typeface="Krona One"/>
                          <a:sym typeface="Krona One"/>
                        </a:rPr>
                        <a:t>2022</a:t>
                      </a:r>
                      <a:endParaRPr>
                        <a:latin typeface="Krona One"/>
                        <a:ea typeface="Krona One"/>
                        <a:cs typeface="Krona One"/>
                        <a:sym typeface="Krona One"/>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latin typeface="Jost"/>
                          <a:ea typeface="Jost"/>
                          <a:cs typeface="Jost"/>
                          <a:sym typeface="Jost"/>
                        </a:rPr>
                        <a:t>Despite being red, Mars is very cold</a:t>
                      </a:r>
                      <a:endParaRPr>
                        <a:solidFill>
                          <a:schemeClr val="dk1"/>
                        </a:solidFill>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gridSpan="3" vMerge="1">
                  <a:txBody>
                    <a:bodyPr/>
                    <a:lstStyle/>
                    <a:p>
                      <a:endParaRPr lang="en-AT"/>
                    </a:p>
                  </a:txBody>
                  <a:tcPr/>
                </a:tc>
                <a:tc hMerge="1" vMerge="1">
                  <a:txBody>
                    <a:bodyPr/>
                    <a:lstStyle/>
                    <a:p>
                      <a:endParaRPr lang="en-AT"/>
                    </a:p>
                  </a:txBody>
                  <a:tcPr/>
                </a:tc>
                <a:tc hMerge="1" vMerge="1">
                  <a:txBody>
                    <a:bodyPr/>
                    <a:lstStyle/>
                    <a:p>
                      <a:endParaRPr lang="en-AT"/>
                    </a:p>
                  </a:txBody>
                  <a:tcPr/>
                </a:tc>
                <a:extLst>
                  <a:ext uri="{0D108BD9-81ED-4DB2-BD59-A6C34878D82A}">
                    <a16:rowId xmlns:a16="http://schemas.microsoft.com/office/drawing/2014/main" val="10007"/>
                  </a:ext>
                </a:extLst>
              </a:tr>
            </a:tbl>
          </a:graphicData>
        </a:graphic>
      </p:graphicFrame>
      <p:sp>
        <p:nvSpPr>
          <p:cNvPr id="1838" name="Google Shape;1838;p53"/>
          <p:cNvSpPr/>
          <p:nvPr/>
        </p:nvSpPr>
        <p:spPr>
          <a:xfrm>
            <a:off x="5983825" y="1817300"/>
            <a:ext cx="163500" cy="16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3"/>
          <p:cNvSpPr/>
          <p:nvPr/>
        </p:nvSpPr>
        <p:spPr>
          <a:xfrm>
            <a:off x="6200039" y="1817300"/>
            <a:ext cx="163500" cy="16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3"/>
          <p:cNvSpPr/>
          <p:nvPr/>
        </p:nvSpPr>
        <p:spPr>
          <a:xfrm>
            <a:off x="6416253" y="1817300"/>
            <a:ext cx="163500" cy="16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3"/>
          <p:cNvSpPr/>
          <p:nvPr/>
        </p:nvSpPr>
        <p:spPr>
          <a:xfrm>
            <a:off x="6632467" y="1817300"/>
            <a:ext cx="163500" cy="1635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3"/>
          <p:cNvSpPr/>
          <p:nvPr/>
        </p:nvSpPr>
        <p:spPr>
          <a:xfrm>
            <a:off x="6848680" y="1817300"/>
            <a:ext cx="163500" cy="1635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3"/>
          <p:cNvSpPr/>
          <p:nvPr/>
        </p:nvSpPr>
        <p:spPr>
          <a:xfrm>
            <a:off x="5983825" y="2234850"/>
            <a:ext cx="163500" cy="16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3"/>
          <p:cNvSpPr/>
          <p:nvPr/>
        </p:nvSpPr>
        <p:spPr>
          <a:xfrm>
            <a:off x="6200039" y="2234850"/>
            <a:ext cx="163500" cy="16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3"/>
          <p:cNvSpPr/>
          <p:nvPr/>
        </p:nvSpPr>
        <p:spPr>
          <a:xfrm>
            <a:off x="6416253" y="2234850"/>
            <a:ext cx="163500" cy="1635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3"/>
          <p:cNvSpPr/>
          <p:nvPr/>
        </p:nvSpPr>
        <p:spPr>
          <a:xfrm>
            <a:off x="6632467" y="2234850"/>
            <a:ext cx="163500" cy="1635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3"/>
          <p:cNvSpPr/>
          <p:nvPr/>
        </p:nvSpPr>
        <p:spPr>
          <a:xfrm>
            <a:off x="6848680" y="2234850"/>
            <a:ext cx="163500" cy="1635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3"/>
          <p:cNvSpPr/>
          <p:nvPr/>
        </p:nvSpPr>
        <p:spPr>
          <a:xfrm>
            <a:off x="4892150" y="3002800"/>
            <a:ext cx="643800" cy="643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3"/>
          <p:cNvSpPr/>
          <p:nvPr/>
        </p:nvSpPr>
        <p:spPr>
          <a:xfrm>
            <a:off x="6176100" y="3002750"/>
            <a:ext cx="643800" cy="643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3"/>
          <p:cNvSpPr/>
          <p:nvPr/>
        </p:nvSpPr>
        <p:spPr>
          <a:xfrm>
            <a:off x="7460100" y="3002750"/>
            <a:ext cx="643800" cy="643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3"/>
          <p:cNvSpPr/>
          <p:nvPr/>
        </p:nvSpPr>
        <p:spPr>
          <a:xfrm>
            <a:off x="4892150" y="3002800"/>
            <a:ext cx="643800" cy="643800"/>
          </a:xfrm>
          <a:prstGeom prst="arc">
            <a:avLst>
              <a:gd name="adj1" fmla="val 16200000"/>
              <a:gd name="adj2" fmla="val 4267066"/>
            </a:avLst>
          </a:prstGeom>
          <a:noFill/>
          <a:ln w="2857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3"/>
          <p:cNvSpPr/>
          <p:nvPr/>
        </p:nvSpPr>
        <p:spPr>
          <a:xfrm>
            <a:off x="6176100" y="3002750"/>
            <a:ext cx="643800" cy="643800"/>
          </a:xfrm>
          <a:prstGeom prst="arc">
            <a:avLst>
              <a:gd name="adj1" fmla="val 16200000"/>
              <a:gd name="adj2" fmla="val 10103184"/>
            </a:avLst>
          </a:prstGeom>
          <a:noFill/>
          <a:ln w="2857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3"/>
          <p:cNvSpPr/>
          <p:nvPr/>
        </p:nvSpPr>
        <p:spPr>
          <a:xfrm>
            <a:off x="7460100" y="3002750"/>
            <a:ext cx="643800" cy="643800"/>
          </a:xfrm>
          <a:prstGeom prst="arc">
            <a:avLst>
              <a:gd name="adj1" fmla="val 16200000"/>
              <a:gd name="adj2" fmla="val 97998"/>
            </a:avLst>
          </a:prstGeom>
          <a:noFill/>
          <a:ln w="2857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cxnSp>
        <p:nvCxnSpPr>
          <p:cNvPr id="1858" name="Google Shape;1858;p54"/>
          <p:cNvCxnSpPr/>
          <p:nvPr/>
        </p:nvCxnSpPr>
        <p:spPr>
          <a:xfrm>
            <a:off x="-14700" y="4410650"/>
            <a:ext cx="9163200" cy="0"/>
          </a:xfrm>
          <a:prstGeom prst="straightConnector1">
            <a:avLst/>
          </a:prstGeom>
          <a:noFill/>
          <a:ln w="19050" cap="flat" cmpd="sng">
            <a:solidFill>
              <a:schemeClr val="dk2"/>
            </a:solidFill>
            <a:prstDash val="solid"/>
            <a:round/>
            <a:headEnd type="none" w="med" len="med"/>
            <a:tailEnd type="none" w="med" len="med"/>
          </a:ln>
        </p:spPr>
      </p:cxnSp>
      <p:sp>
        <p:nvSpPr>
          <p:cNvPr id="1859" name="Google Shape;1859;p54"/>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ENROLLMENT PROCESS</a:t>
            </a:r>
            <a:endParaRPr/>
          </a:p>
        </p:txBody>
      </p:sp>
      <p:sp>
        <p:nvSpPr>
          <p:cNvPr id="1860" name="Google Shape;1860;p54"/>
          <p:cNvSpPr/>
          <p:nvPr/>
        </p:nvSpPr>
        <p:spPr>
          <a:xfrm flipH="1">
            <a:off x="821913" y="1680500"/>
            <a:ext cx="664200" cy="6642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lt1"/>
                </a:solidFill>
                <a:latin typeface="Krona One"/>
                <a:ea typeface="Krona One"/>
                <a:cs typeface="Krona One"/>
                <a:sym typeface="Krona One"/>
              </a:rPr>
              <a:t>01</a:t>
            </a:r>
            <a:endParaRPr sz="2000">
              <a:solidFill>
                <a:schemeClr val="lt1"/>
              </a:solidFill>
              <a:latin typeface="Krona One"/>
              <a:ea typeface="Krona One"/>
              <a:cs typeface="Krona One"/>
              <a:sym typeface="Krona One"/>
            </a:endParaRPr>
          </a:p>
        </p:txBody>
      </p:sp>
      <p:sp>
        <p:nvSpPr>
          <p:cNvPr id="1861" name="Google Shape;1861;p54"/>
          <p:cNvSpPr txBox="1"/>
          <p:nvPr/>
        </p:nvSpPr>
        <p:spPr>
          <a:xfrm flipH="1">
            <a:off x="719975" y="2458019"/>
            <a:ext cx="1836000" cy="348300"/>
          </a:xfrm>
          <a:prstGeom prst="rect">
            <a:avLst/>
          </a:prstGeom>
          <a:noFill/>
          <a:ln>
            <a:noFill/>
          </a:ln>
        </p:spPr>
        <p:txBody>
          <a:bodyPr spcFirstLastPara="1" wrap="square" lIns="90000" tIns="91425" rIns="90000" bIns="91425" anchor="ctr" anchorCtr="0">
            <a:noAutofit/>
          </a:bodyPr>
          <a:lstStyle/>
          <a:p>
            <a:pPr marL="0" lvl="0" indent="0" algn="l" rtl="0">
              <a:spcBef>
                <a:spcPts val="0"/>
              </a:spcBef>
              <a:spcAft>
                <a:spcPts val="0"/>
              </a:spcAft>
              <a:buNone/>
            </a:pPr>
            <a:r>
              <a:rPr lang="en" sz="1800">
                <a:solidFill>
                  <a:srgbClr val="000000"/>
                </a:solidFill>
                <a:latin typeface="Krona One"/>
                <a:ea typeface="Krona One"/>
                <a:cs typeface="Krona One"/>
                <a:sym typeface="Krona One"/>
              </a:rPr>
              <a:t>MERCURY</a:t>
            </a:r>
            <a:endParaRPr sz="1800">
              <a:solidFill>
                <a:srgbClr val="000000"/>
              </a:solidFill>
              <a:latin typeface="Krona One"/>
              <a:ea typeface="Krona One"/>
              <a:cs typeface="Krona One"/>
              <a:sym typeface="Krona One"/>
            </a:endParaRPr>
          </a:p>
        </p:txBody>
      </p:sp>
      <p:sp>
        <p:nvSpPr>
          <p:cNvPr id="1862" name="Google Shape;1862;p54"/>
          <p:cNvSpPr txBox="1"/>
          <p:nvPr/>
        </p:nvSpPr>
        <p:spPr>
          <a:xfrm flipH="1">
            <a:off x="719975" y="2801320"/>
            <a:ext cx="1836000" cy="445800"/>
          </a:xfrm>
          <a:prstGeom prst="rect">
            <a:avLst/>
          </a:prstGeom>
          <a:noFill/>
          <a:ln>
            <a:noFill/>
          </a:ln>
        </p:spPr>
        <p:txBody>
          <a:bodyPr spcFirstLastPara="1" wrap="square" lIns="90000" tIns="0" rIns="90000" bIns="0" anchor="t" anchorCtr="0">
            <a:noAutofit/>
          </a:bodyPr>
          <a:lstStyle/>
          <a:p>
            <a:pPr marL="0" lvl="0" indent="0" algn="l" rtl="0">
              <a:spcBef>
                <a:spcPts val="0"/>
              </a:spcBef>
              <a:spcAft>
                <a:spcPts val="0"/>
              </a:spcAft>
              <a:buNone/>
            </a:pPr>
            <a:r>
              <a:rPr lang="en">
                <a:latin typeface="Jost"/>
                <a:ea typeface="Jost"/>
                <a:cs typeface="Jost"/>
                <a:sym typeface="Jost"/>
              </a:rPr>
              <a:t>It’</a:t>
            </a:r>
            <a:r>
              <a:rPr lang="en">
                <a:solidFill>
                  <a:srgbClr val="000000"/>
                </a:solidFill>
                <a:latin typeface="Jost"/>
                <a:ea typeface="Jost"/>
                <a:cs typeface="Jost"/>
                <a:sym typeface="Jost"/>
              </a:rPr>
              <a:t>s the smallest planet of them all</a:t>
            </a:r>
            <a:endParaRPr>
              <a:solidFill>
                <a:srgbClr val="000000"/>
              </a:solidFill>
              <a:latin typeface="Jost"/>
              <a:ea typeface="Jost"/>
              <a:cs typeface="Jost"/>
              <a:sym typeface="Jost"/>
            </a:endParaRPr>
          </a:p>
        </p:txBody>
      </p:sp>
      <p:sp>
        <p:nvSpPr>
          <p:cNvPr id="1863" name="Google Shape;1863;p54"/>
          <p:cNvSpPr txBox="1"/>
          <p:nvPr/>
        </p:nvSpPr>
        <p:spPr>
          <a:xfrm flipH="1">
            <a:off x="719975" y="3412144"/>
            <a:ext cx="1836000" cy="915600"/>
          </a:xfrm>
          <a:prstGeom prst="rect">
            <a:avLst/>
          </a:prstGeom>
          <a:noFill/>
          <a:ln>
            <a:noFill/>
          </a:ln>
        </p:spPr>
        <p:txBody>
          <a:bodyPr spcFirstLastPara="1" wrap="square" lIns="90000" tIns="0" rIns="90000" bIns="0" anchor="t" anchorCtr="0">
            <a:noAutofit/>
          </a:bodyPr>
          <a:lstStyle/>
          <a:p>
            <a:pPr marL="182880" lvl="0" indent="-180340" algn="l" rtl="0">
              <a:spcBef>
                <a:spcPts val="0"/>
              </a:spcBef>
              <a:spcAft>
                <a:spcPts val="0"/>
              </a:spcAft>
              <a:buClr>
                <a:schemeClr val="dk1"/>
              </a:buClr>
              <a:buSzPts val="1400"/>
              <a:buFont typeface="Jost"/>
              <a:buChar char="●"/>
            </a:pPr>
            <a:r>
              <a:rPr lang="en">
                <a:solidFill>
                  <a:schemeClr val="dk1"/>
                </a:solidFill>
                <a:latin typeface="Jost"/>
                <a:ea typeface="Jost"/>
                <a:cs typeface="Jost"/>
                <a:sym typeface="Jost"/>
              </a:rPr>
              <a:t>It’s the closest planet to the Sun</a:t>
            </a:r>
            <a:endParaRPr>
              <a:solidFill>
                <a:schemeClr val="dk1"/>
              </a:solidFill>
              <a:latin typeface="Jost"/>
              <a:ea typeface="Jost"/>
              <a:cs typeface="Jost"/>
              <a:sym typeface="Jost"/>
            </a:endParaRPr>
          </a:p>
          <a:p>
            <a:pPr marL="182880" lvl="0" indent="-180340" algn="l" rtl="0">
              <a:spcBef>
                <a:spcPts val="0"/>
              </a:spcBef>
              <a:spcAft>
                <a:spcPts val="0"/>
              </a:spcAft>
              <a:buClr>
                <a:schemeClr val="dk1"/>
              </a:buClr>
              <a:buSzPts val="1400"/>
              <a:buFont typeface="Jost"/>
              <a:buChar char="●"/>
            </a:pPr>
            <a:r>
              <a:rPr lang="en">
                <a:solidFill>
                  <a:schemeClr val="dk1"/>
                </a:solidFill>
                <a:latin typeface="Jost"/>
                <a:ea typeface="Jost"/>
                <a:cs typeface="Jost"/>
                <a:sym typeface="Jost"/>
              </a:rPr>
              <a:t>It’s made of</a:t>
            </a:r>
            <a:endParaRPr>
              <a:solidFill>
                <a:schemeClr val="dk1"/>
              </a:solidFill>
              <a:latin typeface="Jost"/>
              <a:ea typeface="Jost"/>
              <a:cs typeface="Jost"/>
              <a:sym typeface="Jost"/>
            </a:endParaRPr>
          </a:p>
          <a:p>
            <a:pPr marL="144000" lvl="0" indent="0" algn="l" rtl="0">
              <a:spcBef>
                <a:spcPts val="0"/>
              </a:spcBef>
              <a:spcAft>
                <a:spcPts val="0"/>
              </a:spcAft>
              <a:buNone/>
            </a:pPr>
            <a:r>
              <a:rPr lang="en">
                <a:solidFill>
                  <a:schemeClr val="dk1"/>
                </a:solidFill>
                <a:latin typeface="Jost"/>
                <a:ea typeface="Jost"/>
                <a:cs typeface="Jost"/>
                <a:sym typeface="Jost"/>
              </a:rPr>
              <a:t> a rocky core</a:t>
            </a:r>
            <a:endParaRPr>
              <a:solidFill>
                <a:schemeClr val="dk1"/>
              </a:solidFill>
              <a:latin typeface="Jost"/>
              <a:ea typeface="Jost"/>
              <a:cs typeface="Jost"/>
              <a:sym typeface="Jost"/>
            </a:endParaRPr>
          </a:p>
          <a:p>
            <a:pPr marL="182880" lvl="0" indent="-91440" algn="l" rtl="0">
              <a:spcBef>
                <a:spcPts val="0"/>
              </a:spcBef>
              <a:spcAft>
                <a:spcPts val="0"/>
              </a:spcAft>
              <a:buNone/>
            </a:pPr>
            <a:endParaRPr>
              <a:solidFill>
                <a:srgbClr val="595959"/>
              </a:solidFill>
              <a:latin typeface="Jost"/>
              <a:ea typeface="Jost"/>
              <a:cs typeface="Jost"/>
              <a:sym typeface="Jost"/>
            </a:endParaRPr>
          </a:p>
        </p:txBody>
      </p:sp>
      <p:sp>
        <p:nvSpPr>
          <p:cNvPr id="1864" name="Google Shape;1864;p54"/>
          <p:cNvSpPr/>
          <p:nvPr/>
        </p:nvSpPr>
        <p:spPr>
          <a:xfrm flipH="1">
            <a:off x="2777963" y="1680500"/>
            <a:ext cx="664200" cy="6642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lt1"/>
                </a:solidFill>
                <a:latin typeface="Krona One"/>
                <a:ea typeface="Krona One"/>
                <a:cs typeface="Krona One"/>
                <a:sym typeface="Krona One"/>
              </a:rPr>
              <a:t>02</a:t>
            </a:r>
            <a:endParaRPr sz="2000">
              <a:solidFill>
                <a:schemeClr val="lt1"/>
              </a:solidFill>
              <a:latin typeface="Krona One"/>
              <a:ea typeface="Krona One"/>
              <a:cs typeface="Krona One"/>
              <a:sym typeface="Krona One"/>
            </a:endParaRPr>
          </a:p>
        </p:txBody>
      </p:sp>
      <p:sp>
        <p:nvSpPr>
          <p:cNvPr id="1865" name="Google Shape;1865;p54"/>
          <p:cNvSpPr txBox="1"/>
          <p:nvPr/>
        </p:nvSpPr>
        <p:spPr>
          <a:xfrm flipH="1">
            <a:off x="2676025" y="2458019"/>
            <a:ext cx="1836000" cy="348300"/>
          </a:xfrm>
          <a:prstGeom prst="rect">
            <a:avLst/>
          </a:prstGeom>
          <a:noFill/>
          <a:ln>
            <a:noFill/>
          </a:ln>
        </p:spPr>
        <p:txBody>
          <a:bodyPr spcFirstLastPara="1" wrap="square" lIns="90000" tIns="91425" rIns="90000" bIns="91425" anchor="ctr" anchorCtr="0">
            <a:noAutofit/>
          </a:bodyPr>
          <a:lstStyle/>
          <a:p>
            <a:pPr marL="0" lvl="0" indent="0" algn="l" rtl="0">
              <a:spcBef>
                <a:spcPts val="0"/>
              </a:spcBef>
              <a:spcAft>
                <a:spcPts val="0"/>
              </a:spcAft>
              <a:buNone/>
            </a:pPr>
            <a:r>
              <a:rPr lang="en" sz="1800">
                <a:latin typeface="Krona One"/>
                <a:ea typeface="Krona One"/>
                <a:cs typeface="Krona One"/>
                <a:sym typeface="Krona One"/>
              </a:rPr>
              <a:t>VENUS</a:t>
            </a:r>
            <a:endParaRPr sz="1800">
              <a:solidFill>
                <a:srgbClr val="000000"/>
              </a:solidFill>
              <a:latin typeface="Krona One"/>
              <a:ea typeface="Krona One"/>
              <a:cs typeface="Krona One"/>
              <a:sym typeface="Krona One"/>
            </a:endParaRPr>
          </a:p>
        </p:txBody>
      </p:sp>
      <p:sp>
        <p:nvSpPr>
          <p:cNvPr id="1866" name="Google Shape;1866;p54"/>
          <p:cNvSpPr txBox="1"/>
          <p:nvPr/>
        </p:nvSpPr>
        <p:spPr>
          <a:xfrm flipH="1">
            <a:off x="2676025" y="2801320"/>
            <a:ext cx="1836000" cy="445800"/>
          </a:xfrm>
          <a:prstGeom prst="rect">
            <a:avLst/>
          </a:prstGeom>
          <a:noFill/>
          <a:ln>
            <a:noFill/>
          </a:ln>
        </p:spPr>
        <p:txBody>
          <a:bodyPr spcFirstLastPara="1" wrap="square" lIns="90000" tIns="0" rIns="900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Jost"/>
                <a:ea typeface="Jost"/>
                <a:cs typeface="Jost"/>
                <a:sym typeface="Jost"/>
              </a:rPr>
              <a:t>Venus is the second planet from the Sun</a:t>
            </a:r>
            <a:endParaRPr>
              <a:solidFill>
                <a:schemeClr val="dk1"/>
              </a:solidFill>
              <a:latin typeface="Jost"/>
              <a:ea typeface="Jost"/>
              <a:cs typeface="Jost"/>
              <a:sym typeface="Jost"/>
            </a:endParaRPr>
          </a:p>
        </p:txBody>
      </p:sp>
      <p:sp>
        <p:nvSpPr>
          <p:cNvPr id="1867" name="Google Shape;1867;p54"/>
          <p:cNvSpPr txBox="1"/>
          <p:nvPr/>
        </p:nvSpPr>
        <p:spPr>
          <a:xfrm flipH="1">
            <a:off x="2676025" y="3412144"/>
            <a:ext cx="1836000" cy="915600"/>
          </a:xfrm>
          <a:prstGeom prst="rect">
            <a:avLst/>
          </a:prstGeom>
          <a:noFill/>
          <a:ln>
            <a:noFill/>
          </a:ln>
        </p:spPr>
        <p:txBody>
          <a:bodyPr spcFirstLastPara="1" wrap="square" lIns="90000" tIns="0" rIns="90000" bIns="0" anchor="t" anchorCtr="0">
            <a:noAutofit/>
          </a:bodyPr>
          <a:lstStyle/>
          <a:p>
            <a:pPr marL="182880" lvl="0" indent="-180340" algn="l" rtl="0">
              <a:spcBef>
                <a:spcPts val="0"/>
              </a:spcBef>
              <a:spcAft>
                <a:spcPts val="0"/>
              </a:spcAft>
              <a:buClr>
                <a:schemeClr val="dk1"/>
              </a:buClr>
              <a:buSzPts val="1400"/>
              <a:buFont typeface="Jost"/>
              <a:buChar char="●"/>
            </a:pPr>
            <a:r>
              <a:rPr lang="en">
                <a:solidFill>
                  <a:schemeClr val="dk1"/>
                </a:solidFill>
                <a:latin typeface="Jost"/>
                <a:ea typeface="Jost"/>
                <a:cs typeface="Jost"/>
                <a:sym typeface="Jost"/>
              </a:rPr>
              <a:t>Venus is a very </a:t>
            </a:r>
            <a:endParaRPr>
              <a:solidFill>
                <a:schemeClr val="dk1"/>
              </a:solidFill>
              <a:latin typeface="Jost"/>
              <a:ea typeface="Jost"/>
              <a:cs typeface="Jost"/>
              <a:sym typeface="Jost"/>
            </a:endParaRPr>
          </a:p>
          <a:p>
            <a:pPr marL="0" lvl="0" indent="0" algn="l" rtl="0">
              <a:spcBef>
                <a:spcPts val="0"/>
              </a:spcBef>
              <a:spcAft>
                <a:spcPts val="0"/>
              </a:spcAft>
              <a:buNone/>
            </a:pPr>
            <a:r>
              <a:rPr lang="en">
                <a:solidFill>
                  <a:schemeClr val="dk1"/>
                </a:solidFill>
                <a:latin typeface="Jost"/>
                <a:ea typeface="Jost"/>
                <a:cs typeface="Jost"/>
                <a:sym typeface="Jost"/>
              </a:rPr>
              <a:t>    hot planet</a:t>
            </a:r>
            <a:endParaRPr>
              <a:solidFill>
                <a:schemeClr val="dk1"/>
              </a:solidFill>
              <a:latin typeface="Jost"/>
              <a:ea typeface="Jost"/>
              <a:cs typeface="Jost"/>
              <a:sym typeface="Jost"/>
            </a:endParaRPr>
          </a:p>
          <a:p>
            <a:pPr marL="182880" lvl="0" indent="-180340" algn="l" rtl="0">
              <a:spcBef>
                <a:spcPts val="0"/>
              </a:spcBef>
              <a:spcAft>
                <a:spcPts val="0"/>
              </a:spcAft>
              <a:buClr>
                <a:schemeClr val="dk1"/>
              </a:buClr>
              <a:buSzPts val="1400"/>
              <a:buFont typeface="Jost"/>
              <a:buChar char="●"/>
            </a:pPr>
            <a:r>
              <a:rPr lang="en">
                <a:solidFill>
                  <a:schemeClr val="dk1"/>
                </a:solidFill>
                <a:latin typeface="Jost"/>
                <a:ea typeface="Jost"/>
                <a:cs typeface="Jost"/>
                <a:sym typeface="Jost"/>
              </a:rPr>
              <a:t>Venus has a beautiful name</a:t>
            </a:r>
            <a:endParaRPr>
              <a:solidFill>
                <a:schemeClr val="dk1"/>
              </a:solidFill>
              <a:latin typeface="Jost"/>
              <a:ea typeface="Jost"/>
              <a:cs typeface="Jost"/>
              <a:sym typeface="Jost"/>
            </a:endParaRPr>
          </a:p>
        </p:txBody>
      </p:sp>
      <p:sp>
        <p:nvSpPr>
          <p:cNvPr id="1868" name="Google Shape;1868;p54"/>
          <p:cNvSpPr/>
          <p:nvPr/>
        </p:nvSpPr>
        <p:spPr>
          <a:xfrm flipH="1">
            <a:off x="4734013" y="1680500"/>
            <a:ext cx="664200" cy="6642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lt1"/>
                </a:solidFill>
                <a:latin typeface="Krona One"/>
                <a:ea typeface="Krona One"/>
                <a:cs typeface="Krona One"/>
                <a:sym typeface="Krona One"/>
              </a:rPr>
              <a:t>03</a:t>
            </a:r>
            <a:endParaRPr sz="2000">
              <a:solidFill>
                <a:schemeClr val="lt1"/>
              </a:solidFill>
              <a:latin typeface="Krona One"/>
              <a:ea typeface="Krona One"/>
              <a:cs typeface="Krona One"/>
              <a:sym typeface="Krona One"/>
            </a:endParaRPr>
          </a:p>
        </p:txBody>
      </p:sp>
      <p:sp>
        <p:nvSpPr>
          <p:cNvPr id="1869" name="Google Shape;1869;p54"/>
          <p:cNvSpPr txBox="1"/>
          <p:nvPr/>
        </p:nvSpPr>
        <p:spPr>
          <a:xfrm flipH="1">
            <a:off x="4632075" y="2458019"/>
            <a:ext cx="1836000" cy="348300"/>
          </a:xfrm>
          <a:prstGeom prst="rect">
            <a:avLst/>
          </a:prstGeom>
          <a:noFill/>
          <a:ln>
            <a:noFill/>
          </a:ln>
        </p:spPr>
        <p:txBody>
          <a:bodyPr spcFirstLastPara="1" wrap="square" lIns="90000" tIns="91425" rIns="90000" bIns="91425" anchor="ctr" anchorCtr="0">
            <a:noAutofit/>
          </a:bodyPr>
          <a:lstStyle/>
          <a:p>
            <a:pPr marL="0" lvl="0" indent="0" algn="l" rtl="0">
              <a:spcBef>
                <a:spcPts val="0"/>
              </a:spcBef>
              <a:spcAft>
                <a:spcPts val="0"/>
              </a:spcAft>
              <a:buNone/>
            </a:pPr>
            <a:r>
              <a:rPr lang="en" sz="1800">
                <a:latin typeface="Krona One"/>
                <a:ea typeface="Krona One"/>
                <a:cs typeface="Krona One"/>
                <a:sym typeface="Krona One"/>
              </a:rPr>
              <a:t>MARS</a:t>
            </a:r>
            <a:endParaRPr sz="1800">
              <a:solidFill>
                <a:srgbClr val="000000"/>
              </a:solidFill>
              <a:latin typeface="Krona One"/>
              <a:ea typeface="Krona One"/>
              <a:cs typeface="Krona One"/>
              <a:sym typeface="Krona One"/>
            </a:endParaRPr>
          </a:p>
        </p:txBody>
      </p:sp>
      <p:sp>
        <p:nvSpPr>
          <p:cNvPr id="1870" name="Google Shape;1870;p54"/>
          <p:cNvSpPr txBox="1"/>
          <p:nvPr/>
        </p:nvSpPr>
        <p:spPr>
          <a:xfrm flipH="1">
            <a:off x="4632075" y="2801320"/>
            <a:ext cx="1836000" cy="445800"/>
          </a:xfrm>
          <a:prstGeom prst="rect">
            <a:avLst/>
          </a:prstGeom>
          <a:noFill/>
          <a:ln>
            <a:noFill/>
          </a:ln>
        </p:spPr>
        <p:txBody>
          <a:bodyPr spcFirstLastPara="1" wrap="square" lIns="90000" tIns="0" rIns="900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Jost"/>
                <a:ea typeface="Jost"/>
                <a:cs typeface="Jost"/>
                <a:sym typeface="Jost"/>
              </a:rPr>
              <a:t>Mars is actually an extremely cold planet</a:t>
            </a:r>
            <a:endParaRPr>
              <a:solidFill>
                <a:schemeClr val="dk1"/>
              </a:solidFill>
              <a:latin typeface="Jost"/>
              <a:ea typeface="Jost"/>
              <a:cs typeface="Jost"/>
              <a:sym typeface="Jost"/>
            </a:endParaRPr>
          </a:p>
        </p:txBody>
      </p:sp>
      <p:sp>
        <p:nvSpPr>
          <p:cNvPr id="1871" name="Google Shape;1871;p54"/>
          <p:cNvSpPr txBox="1"/>
          <p:nvPr/>
        </p:nvSpPr>
        <p:spPr>
          <a:xfrm flipH="1">
            <a:off x="4632075" y="3412144"/>
            <a:ext cx="1836000" cy="915600"/>
          </a:xfrm>
          <a:prstGeom prst="rect">
            <a:avLst/>
          </a:prstGeom>
          <a:noFill/>
          <a:ln>
            <a:noFill/>
          </a:ln>
        </p:spPr>
        <p:txBody>
          <a:bodyPr spcFirstLastPara="1" wrap="square" lIns="90000" tIns="0" rIns="90000" bIns="0" anchor="t" anchorCtr="0">
            <a:noAutofit/>
          </a:bodyPr>
          <a:lstStyle/>
          <a:p>
            <a:pPr marL="182880" lvl="0" indent="-180340" algn="l" rtl="0">
              <a:spcBef>
                <a:spcPts val="0"/>
              </a:spcBef>
              <a:spcAft>
                <a:spcPts val="0"/>
              </a:spcAft>
              <a:buClr>
                <a:schemeClr val="dk1"/>
              </a:buClr>
              <a:buSzPts val="1400"/>
              <a:buFont typeface="Jost"/>
              <a:buChar char="●"/>
            </a:pPr>
            <a:r>
              <a:rPr lang="en">
                <a:solidFill>
                  <a:schemeClr val="dk1"/>
                </a:solidFill>
                <a:latin typeface="Jost"/>
                <a:ea typeface="Jost"/>
                <a:cs typeface="Jost"/>
                <a:sym typeface="Jost"/>
              </a:rPr>
              <a:t>Mars is full of iron oxide dust</a:t>
            </a:r>
            <a:endParaRPr>
              <a:solidFill>
                <a:schemeClr val="dk1"/>
              </a:solidFill>
              <a:latin typeface="Jost"/>
              <a:ea typeface="Jost"/>
              <a:cs typeface="Jost"/>
              <a:sym typeface="Jost"/>
            </a:endParaRPr>
          </a:p>
          <a:p>
            <a:pPr marL="182880" lvl="0" indent="-180340" algn="l" rtl="0">
              <a:spcBef>
                <a:spcPts val="0"/>
              </a:spcBef>
              <a:spcAft>
                <a:spcPts val="0"/>
              </a:spcAft>
              <a:buClr>
                <a:schemeClr val="dk1"/>
              </a:buClr>
              <a:buSzPts val="1400"/>
              <a:buFont typeface="Jost"/>
              <a:buChar char="●"/>
            </a:pPr>
            <a:r>
              <a:rPr lang="en">
                <a:solidFill>
                  <a:schemeClr val="dk1"/>
                </a:solidFill>
                <a:latin typeface="Jost"/>
                <a:ea typeface="Jost"/>
                <a:cs typeface="Jost"/>
                <a:sym typeface="Jost"/>
              </a:rPr>
              <a:t>Mars was named after a god</a:t>
            </a:r>
            <a:endParaRPr>
              <a:solidFill>
                <a:schemeClr val="dk1"/>
              </a:solidFill>
              <a:latin typeface="Jost"/>
              <a:ea typeface="Jost"/>
              <a:cs typeface="Jost"/>
              <a:sym typeface="Jost"/>
            </a:endParaRPr>
          </a:p>
        </p:txBody>
      </p:sp>
      <p:sp>
        <p:nvSpPr>
          <p:cNvPr id="1872" name="Google Shape;1872;p54"/>
          <p:cNvSpPr/>
          <p:nvPr/>
        </p:nvSpPr>
        <p:spPr>
          <a:xfrm flipH="1">
            <a:off x="6690063" y="1680500"/>
            <a:ext cx="664200" cy="6642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lt1"/>
                </a:solidFill>
                <a:latin typeface="Krona One"/>
                <a:ea typeface="Krona One"/>
                <a:cs typeface="Krona One"/>
                <a:sym typeface="Krona One"/>
              </a:rPr>
              <a:t>04</a:t>
            </a:r>
            <a:endParaRPr sz="2000">
              <a:solidFill>
                <a:schemeClr val="lt1"/>
              </a:solidFill>
              <a:latin typeface="Krona One"/>
              <a:ea typeface="Krona One"/>
              <a:cs typeface="Krona One"/>
              <a:sym typeface="Krona One"/>
            </a:endParaRPr>
          </a:p>
        </p:txBody>
      </p:sp>
      <p:sp>
        <p:nvSpPr>
          <p:cNvPr id="1873" name="Google Shape;1873;p54"/>
          <p:cNvSpPr txBox="1"/>
          <p:nvPr/>
        </p:nvSpPr>
        <p:spPr>
          <a:xfrm flipH="1">
            <a:off x="6588125" y="2458019"/>
            <a:ext cx="1836000" cy="348300"/>
          </a:xfrm>
          <a:prstGeom prst="rect">
            <a:avLst/>
          </a:prstGeom>
          <a:noFill/>
          <a:ln>
            <a:noFill/>
          </a:ln>
        </p:spPr>
        <p:txBody>
          <a:bodyPr spcFirstLastPara="1" wrap="square" lIns="90000" tIns="91425" rIns="90000" bIns="91425" anchor="ctr" anchorCtr="0">
            <a:noAutofit/>
          </a:bodyPr>
          <a:lstStyle/>
          <a:p>
            <a:pPr marL="0" lvl="0" indent="0" algn="l" rtl="0">
              <a:spcBef>
                <a:spcPts val="0"/>
              </a:spcBef>
              <a:spcAft>
                <a:spcPts val="0"/>
              </a:spcAft>
              <a:buNone/>
            </a:pPr>
            <a:r>
              <a:rPr lang="en" sz="1800">
                <a:latin typeface="Krona One"/>
                <a:ea typeface="Krona One"/>
                <a:cs typeface="Krona One"/>
                <a:sym typeface="Krona One"/>
              </a:rPr>
              <a:t>JUPITER</a:t>
            </a:r>
            <a:endParaRPr sz="1800">
              <a:solidFill>
                <a:srgbClr val="000000"/>
              </a:solidFill>
              <a:latin typeface="Krona One"/>
              <a:ea typeface="Krona One"/>
              <a:cs typeface="Krona One"/>
              <a:sym typeface="Krona One"/>
            </a:endParaRPr>
          </a:p>
        </p:txBody>
      </p:sp>
      <p:sp>
        <p:nvSpPr>
          <p:cNvPr id="1874" name="Google Shape;1874;p54"/>
          <p:cNvSpPr txBox="1"/>
          <p:nvPr/>
        </p:nvSpPr>
        <p:spPr>
          <a:xfrm flipH="1">
            <a:off x="6588125" y="2801320"/>
            <a:ext cx="1836000" cy="445800"/>
          </a:xfrm>
          <a:prstGeom prst="rect">
            <a:avLst/>
          </a:prstGeom>
          <a:noFill/>
          <a:ln>
            <a:noFill/>
          </a:ln>
        </p:spPr>
        <p:txBody>
          <a:bodyPr spcFirstLastPara="1" wrap="square" lIns="90000" tIns="0" rIns="900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Jost"/>
                <a:ea typeface="Jost"/>
                <a:cs typeface="Jost"/>
                <a:sym typeface="Jost"/>
              </a:rPr>
              <a:t>Jupiter is the biggest planet of them all</a:t>
            </a:r>
            <a:endParaRPr>
              <a:solidFill>
                <a:schemeClr val="dk1"/>
              </a:solidFill>
              <a:latin typeface="Jost"/>
              <a:ea typeface="Jost"/>
              <a:cs typeface="Jost"/>
              <a:sym typeface="Jost"/>
            </a:endParaRPr>
          </a:p>
        </p:txBody>
      </p:sp>
      <p:sp>
        <p:nvSpPr>
          <p:cNvPr id="1875" name="Google Shape;1875;p54"/>
          <p:cNvSpPr txBox="1"/>
          <p:nvPr/>
        </p:nvSpPr>
        <p:spPr>
          <a:xfrm flipH="1">
            <a:off x="6588125" y="3412144"/>
            <a:ext cx="1836000" cy="915600"/>
          </a:xfrm>
          <a:prstGeom prst="rect">
            <a:avLst/>
          </a:prstGeom>
          <a:noFill/>
          <a:ln>
            <a:noFill/>
          </a:ln>
        </p:spPr>
        <p:txBody>
          <a:bodyPr spcFirstLastPara="1" wrap="square" lIns="90000" tIns="0" rIns="90000" bIns="0" anchor="t" anchorCtr="0">
            <a:noAutofit/>
          </a:bodyPr>
          <a:lstStyle/>
          <a:p>
            <a:pPr marL="182880" lvl="0" indent="-180340" algn="l" rtl="0">
              <a:spcBef>
                <a:spcPts val="0"/>
              </a:spcBef>
              <a:spcAft>
                <a:spcPts val="0"/>
              </a:spcAft>
              <a:buClr>
                <a:schemeClr val="dk1"/>
              </a:buClr>
              <a:buSzPts val="1400"/>
              <a:buFont typeface="Jost"/>
              <a:buChar char="●"/>
            </a:pPr>
            <a:r>
              <a:rPr lang="en">
                <a:solidFill>
                  <a:schemeClr val="dk1"/>
                </a:solidFill>
                <a:latin typeface="Jost"/>
                <a:ea typeface="Jost"/>
                <a:cs typeface="Jost"/>
                <a:sym typeface="Jost"/>
              </a:rPr>
              <a:t>Jupiter was named after a Roman god</a:t>
            </a:r>
            <a:endParaRPr>
              <a:solidFill>
                <a:schemeClr val="dk1"/>
              </a:solidFill>
              <a:latin typeface="Jost"/>
              <a:ea typeface="Jost"/>
              <a:cs typeface="Jost"/>
              <a:sym typeface="Jost"/>
            </a:endParaRPr>
          </a:p>
          <a:p>
            <a:pPr marL="182880" lvl="0" indent="-180340" algn="l" rtl="0">
              <a:spcBef>
                <a:spcPts val="0"/>
              </a:spcBef>
              <a:spcAft>
                <a:spcPts val="0"/>
              </a:spcAft>
              <a:buClr>
                <a:schemeClr val="dk1"/>
              </a:buClr>
              <a:buSzPts val="1400"/>
              <a:buFont typeface="Jost"/>
              <a:buChar char="●"/>
            </a:pPr>
            <a:r>
              <a:rPr lang="en">
                <a:solidFill>
                  <a:schemeClr val="dk1"/>
                </a:solidFill>
                <a:latin typeface="Jost"/>
                <a:ea typeface="Jost"/>
                <a:cs typeface="Jost"/>
                <a:sym typeface="Jost"/>
              </a:rPr>
              <a:t>Jupiter is is made of gases</a:t>
            </a:r>
            <a:endParaRPr>
              <a:solidFill>
                <a:schemeClr val="dk1"/>
              </a:solidFill>
              <a:latin typeface="Jost"/>
              <a:ea typeface="Jost"/>
              <a:cs typeface="Jost"/>
              <a:sym typeface="Jost"/>
            </a:endParaRPr>
          </a:p>
        </p:txBody>
      </p:sp>
      <p:sp>
        <p:nvSpPr>
          <p:cNvPr id="1876" name="Google Shape;1876;p54"/>
          <p:cNvSpPr/>
          <p:nvPr/>
        </p:nvSpPr>
        <p:spPr>
          <a:xfrm>
            <a:off x="590850" y="4357700"/>
            <a:ext cx="105900" cy="10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77" name="Google Shape;1877;p54"/>
          <p:cNvCxnSpPr>
            <a:stCxn id="1860" idx="3"/>
            <a:endCxn id="1876" idx="0"/>
          </p:cNvCxnSpPr>
          <p:nvPr/>
        </p:nvCxnSpPr>
        <p:spPr>
          <a:xfrm flipH="1">
            <a:off x="643713" y="2012600"/>
            <a:ext cx="178200" cy="2345100"/>
          </a:xfrm>
          <a:prstGeom prst="bentConnector2">
            <a:avLst/>
          </a:prstGeom>
          <a:noFill/>
          <a:ln w="19050" cap="flat" cmpd="sng">
            <a:solidFill>
              <a:schemeClr val="dk2"/>
            </a:solidFill>
            <a:prstDash val="solid"/>
            <a:round/>
            <a:headEnd type="none" w="med" len="med"/>
            <a:tailEnd type="none" w="med" len="med"/>
          </a:ln>
        </p:spPr>
      </p:cxnSp>
      <p:sp>
        <p:nvSpPr>
          <p:cNvPr id="1878" name="Google Shape;1878;p54"/>
          <p:cNvSpPr/>
          <p:nvPr/>
        </p:nvSpPr>
        <p:spPr>
          <a:xfrm>
            <a:off x="2550164" y="4357700"/>
            <a:ext cx="105900" cy="10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4"/>
          <p:cNvSpPr/>
          <p:nvPr/>
        </p:nvSpPr>
        <p:spPr>
          <a:xfrm>
            <a:off x="4506139" y="4357700"/>
            <a:ext cx="105900" cy="10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4"/>
          <p:cNvSpPr/>
          <p:nvPr/>
        </p:nvSpPr>
        <p:spPr>
          <a:xfrm>
            <a:off x="6462114" y="4357700"/>
            <a:ext cx="105900" cy="10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81" name="Google Shape;1881;p54"/>
          <p:cNvCxnSpPr>
            <a:stCxn id="1864" idx="3"/>
            <a:endCxn id="1878" idx="0"/>
          </p:cNvCxnSpPr>
          <p:nvPr/>
        </p:nvCxnSpPr>
        <p:spPr>
          <a:xfrm flipH="1">
            <a:off x="2603063" y="2012600"/>
            <a:ext cx="174900" cy="2345100"/>
          </a:xfrm>
          <a:prstGeom prst="bentConnector2">
            <a:avLst/>
          </a:prstGeom>
          <a:noFill/>
          <a:ln w="19050" cap="flat" cmpd="sng">
            <a:solidFill>
              <a:schemeClr val="dk2"/>
            </a:solidFill>
            <a:prstDash val="solid"/>
            <a:round/>
            <a:headEnd type="none" w="med" len="med"/>
            <a:tailEnd type="none" w="med" len="med"/>
          </a:ln>
        </p:spPr>
      </p:cxnSp>
      <p:cxnSp>
        <p:nvCxnSpPr>
          <p:cNvPr id="1882" name="Google Shape;1882;p54"/>
          <p:cNvCxnSpPr>
            <a:stCxn id="1868" idx="3"/>
            <a:endCxn id="1879" idx="0"/>
          </p:cNvCxnSpPr>
          <p:nvPr/>
        </p:nvCxnSpPr>
        <p:spPr>
          <a:xfrm flipH="1">
            <a:off x="4559113" y="2012600"/>
            <a:ext cx="174900" cy="2345100"/>
          </a:xfrm>
          <a:prstGeom prst="bentConnector2">
            <a:avLst/>
          </a:prstGeom>
          <a:noFill/>
          <a:ln w="19050" cap="flat" cmpd="sng">
            <a:solidFill>
              <a:schemeClr val="dk2"/>
            </a:solidFill>
            <a:prstDash val="solid"/>
            <a:round/>
            <a:headEnd type="none" w="med" len="med"/>
            <a:tailEnd type="none" w="med" len="med"/>
          </a:ln>
        </p:spPr>
      </p:cxnSp>
      <p:cxnSp>
        <p:nvCxnSpPr>
          <p:cNvPr id="1883" name="Google Shape;1883;p54"/>
          <p:cNvCxnSpPr>
            <a:stCxn id="1880" idx="0"/>
            <a:endCxn id="1872" idx="3"/>
          </p:cNvCxnSpPr>
          <p:nvPr/>
        </p:nvCxnSpPr>
        <p:spPr>
          <a:xfrm rot="-5400000">
            <a:off x="5429964" y="3097700"/>
            <a:ext cx="2345100" cy="174900"/>
          </a:xfrm>
          <a:prstGeom prst="bentConnector2">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88" name="Google Shape;1888;p55"/>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TEACHERS</a:t>
            </a:r>
            <a:endParaRPr/>
          </a:p>
        </p:txBody>
      </p:sp>
      <p:sp>
        <p:nvSpPr>
          <p:cNvPr id="1889" name="Google Shape;1889;p55"/>
          <p:cNvSpPr txBox="1">
            <a:spLocks noGrp="1"/>
          </p:cNvSpPr>
          <p:nvPr>
            <p:ph type="title" idx="2"/>
          </p:nvPr>
        </p:nvSpPr>
        <p:spPr>
          <a:xfrm>
            <a:off x="5952819" y="3537000"/>
            <a:ext cx="2471100" cy="37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SUSAN BONES</a:t>
            </a:r>
            <a:endParaRPr/>
          </a:p>
        </p:txBody>
      </p:sp>
      <p:sp>
        <p:nvSpPr>
          <p:cNvPr id="1890" name="Google Shape;1890;p55"/>
          <p:cNvSpPr txBox="1">
            <a:spLocks noGrp="1"/>
          </p:cNvSpPr>
          <p:nvPr>
            <p:ph type="title" idx="3"/>
          </p:nvPr>
        </p:nvSpPr>
        <p:spPr>
          <a:xfrm>
            <a:off x="720081" y="3537000"/>
            <a:ext cx="2471100" cy="37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JENNA DOE</a:t>
            </a:r>
            <a:endParaRPr/>
          </a:p>
        </p:txBody>
      </p:sp>
      <p:sp>
        <p:nvSpPr>
          <p:cNvPr id="1891" name="Google Shape;1891;p55"/>
          <p:cNvSpPr txBox="1">
            <a:spLocks noGrp="1"/>
          </p:cNvSpPr>
          <p:nvPr>
            <p:ph type="subTitle" idx="1"/>
          </p:nvPr>
        </p:nvSpPr>
        <p:spPr>
          <a:xfrm>
            <a:off x="5952819" y="3933600"/>
            <a:ext cx="2471100" cy="441300"/>
          </a:xfrm>
          <a:prstGeom prst="rect">
            <a:avLst/>
          </a:prstGeom>
        </p:spPr>
        <p:txBody>
          <a:bodyPr spcFirstLastPara="1" wrap="square" lIns="91425" tIns="0" rIns="91425" bIns="0" anchor="t" anchorCtr="0">
            <a:noAutofit/>
          </a:bodyPr>
          <a:lstStyle/>
          <a:p>
            <a:pPr marL="0" lvl="0" indent="0" algn="ctr" rtl="0">
              <a:spcBef>
                <a:spcPts val="0"/>
              </a:spcBef>
              <a:spcAft>
                <a:spcPts val="0"/>
              </a:spcAft>
              <a:buClr>
                <a:schemeClr val="dk1"/>
              </a:buClr>
              <a:buSzPts val="1100"/>
              <a:buFont typeface="Arial"/>
              <a:buNone/>
            </a:pPr>
            <a:r>
              <a:rPr lang="en"/>
              <a:t>You can speak a bit about this person here</a:t>
            </a:r>
            <a:endParaRPr/>
          </a:p>
        </p:txBody>
      </p:sp>
      <p:sp>
        <p:nvSpPr>
          <p:cNvPr id="1892" name="Google Shape;1892;p55"/>
          <p:cNvSpPr txBox="1">
            <a:spLocks noGrp="1"/>
          </p:cNvSpPr>
          <p:nvPr>
            <p:ph type="subTitle" idx="4"/>
          </p:nvPr>
        </p:nvSpPr>
        <p:spPr>
          <a:xfrm>
            <a:off x="720081" y="3933600"/>
            <a:ext cx="2471100" cy="441300"/>
          </a:xfrm>
          <a:prstGeom prst="rect">
            <a:avLst/>
          </a:prstGeom>
        </p:spPr>
        <p:txBody>
          <a:bodyPr spcFirstLastPara="1" wrap="square" lIns="91425" tIns="0" rIns="91425" bIns="0" anchor="t" anchorCtr="0">
            <a:noAutofit/>
          </a:bodyPr>
          <a:lstStyle/>
          <a:p>
            <a:pPr marL="0" lvl="0" indent="0" algn="ctr" rtl="0">
              <a:spcBef>
                <a:spcPts val="0"/>
              </a:spcBef>
              <a:spcAft>
                <a:spcPts val="0"/>
              </a:spcAft>
              <a:buClr>
                <a:schemeClr val="dk1"/>
              </a:buClr>
              <a:buSzPts val="1100"/>
              <a:buFont typeface="Arial"/>
              <a:buNone/>
            </a:pPr>
            <a:r>
              <a:rPr lang="en"/>
              <a:t>You can speak a bit about this person here</a:t>
            </a:r>
            <a:endParaRPr/>
          </a:p>
        </p:txBody>
      </p:sp>
      <p:sp>
        <p:nvSpPr>
          <p:cNvPr id="1893" name="Google Shape;1893;p55"/>
          <p:cNvSpPr txBox="1">
            <a:spLocks noGrp="1"/>
          </p:cNvSpPr>
          <p:nvPr>
            <p:ph type="title" idx="5"/>
          </p:nvPr>
        </p:nvSpPr>
        <p:spPr>
          <a:xfrm>
            <a:off x="3336450" y="3537000"/>
            <a:ext cx="2471100" cy="37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TIMMY JIMMY</a:t>
            </a:r>
            <a:endParaRPr/>
          </a:p>
        </p:txBody>
      </p:sp>
      <p:sp>
        <p:nvSpPr>
          <p:cNvPr id="1894" name="Google Shape;1894;p55"/>
          <p:cNvSpPr txBox="1">
            <a:spLocks noGrp="1"/>
          </p:cNvSpPr>
          <p:nvPr>
            <p:ph type="subTitle" idx="6"/>
          </p:nvPr>
        </p:nvSpPr>
        <p:spPr>
          <a:xfrm>
            <a:off x="3336450" y="3933600"/>
            <a:ext cx="2471100" cy="441300"/>
          </a:xfrm>
          <a:prstGeom prst="rect">
            <a:avLst/>
          </a:prstGeom>
        </p:spPr>
        <p:txBody>
          <a:bodyPr spcFirstLastPara="1" wrap="square" lIns="91425" tIns="0" rIns="91425" bIns="0" anchor="t" anchorCtr="0">
            <a:noAutofit/>
          </a:bodyPr>
          <a:lstStyle/>
          <a:p>
            <a:pPr marL="0" lvl="0" indent="0" algn="ctr" rtl="0">
              <a:spcBef>
                <a:spcPts val="0"/>
              </a:spcBef>
              <a:spcAft>
                <a:spcPts val="0"/>
              </a:spcAft>
              <a:buClr>
                <a:schemeClr val="dk1"/>
              </a:buClr>
              <a:buSzPts val="1100"/>
              <a:buFont typeface="Arial"/>
              <a:buNone/>
            </a:pPr>
            <a:r>
              <a:rPr lang="en"/>
              <a:t>You can speak a bit about this person here</a:t>
            </a:r>
            <a:endParaRPr/>
          </a:p>
        </p:txBody>
      </p:sp>
      <p:pic>
        <p:nvPicPr>
          <p:cNvPr id="1895" name="Google Shape;1895;p55"/>
          <p:cNvPicPr preferRelativeResize="0"/>
          <p:nvPr/>
        </p:nvPicPr>
        <p:blipFill rotWithShape="1">
          <a:blip r:embed="rId3">
            <a:alphaModFix/>
          </a:blip>
          <a:srcRect l="23417" r="9809"/>
          <a:stretch/>
        </p:blipFill>
        <p:spPr>
          <a:xfrm>
            <a:off x="1104831" y="1622650"/>
            <a:ext cx="1701600" cy="1701000"/>
          </a:xfrm>
          <a:prstGeom prst="ellipse">
            <a:avLst/>
          </a:prstGeom>
          <a:noFill/>
          <a:ln w="76200" cap="flat" cmpd="sng">
            <a:solidFill>
              <a:schemeClr val="accent1"/>
            </a:solidFill>
            <a:prstDash val="dash"/>
            <a:round/>
            <a:headEnd type="none" w="sm" len="sm"/>
            <a:tailEnd type="none" w="sm" len="sm"/>
          </a:ln>
        </p:spPr>
      </p:pic>
      <p:pic>
        <p:nvPicPr>
          <p:cNvPr id="1896" name="Google Shape;1896;p55"/>
          <p:cNvPicPr preferRelativeResize="0"/>
          <p:nvPr/>
        </p:nvPicPr>
        <p:blipFill rotWithShape="1">
          <a:blip r:embed="rId4">
            <a:alphaModFix/>
          </a:blip>
          <a:srcRect l="37709" r="6015"/>
          <a:stretch/>
        </p:blipFill>
        <p:spPr>
          <a:xfrm>
            <a:off x="3721050" y="1622377"/>
            <a:ext cx="1701900" cy="1701000"/>
          </a:xfrm>
          <a:prstGeom prst="ellipse">
            <a:avLst/>
          </a:prstGeom>
          <a:noFill/>
          <a:ln w="76200" cap="flat" cmpd="sng">
            <a:solidFill>
              <a:schemeClr val="accent1"/>
            </a:solidFill>
            <a:prstDash val="dash"/>
            <a:round/>
            <a:headEnd type="none" w="sm" len="sm"/>
            <a:tailEnd type="none" w="sm" len="sm"/>
          </a:ln>
        </p:spPr>
      </p:pic>
      <p:pic>
        <p:nvPicPr>
          <p:cNvPr id="1897" name="Google Shape;1897;p55"/>
          <p:cNvPicPr preferRelativeResize="0"/>
          <p:nvPr/>
        </p:nvPicPr>
        <p:blipFill rotWithShape="1">
          <a:blip r:embed="rId5">
            <a:alphaModFix/>
          </a:blip>
          <a:srcRect t="19" b="19"/>
          <a:stretch/>
        </p:blipFill>
        <p:spPr>
          <a:xfrm>
            <a:off x="6337419" y="1622377"/>
            <a:ext cx="1701900" cy="1701000"/>
          </a:xfrm>
          <a:prstGeom prst="ellipse">
            <a:avLst/>
          </a:prstGeom>
          <a:noFill/>
          <a:ln w="76200" cap="flat" cmpd="sng">
            <a:solidFill>
              <a:schemeClr val="accent1"/>
            </a:solidFill>
            <a:prstDash val="dash"/>
            <a:round/>
            <a:headEnd type="none" w="sm" len="sm"/>
            <a:tailEnd type="none" w="sm" len="sm"/>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01"/>
        <p:cNvGrpSpPr/>
        <p:nvPr/>
      </p:nvGrpSpPr>
      <p:grpSpPr>
        <a:xfrm>
          <a:off x="0" y="0"/>
          <a:ext cx="0" cy="0"/>
          <a:chOff x="0" y="0"/>
          <a:chExt cx="0" cy="0"/>
        </a:xfrm>
      </p:grpSpPr>
      <p:sp>
        <p:nvSpPr>
          <p:cNvPr id="1902" name="Google Shape;1902;p56"/>
          <p:cNvSpPr/>
          <p:nvPr/>
        </p:nvSpPr>
        <p:spPr>
          <a:xfrm flipH="1">
            <a:off x="4545205" y="4048153"/>
            <a:ext cx="3466500" cy="83400"/>
          </a:xfrm>
          <a:prstGeom prst="ellipse">
            <a:avLst/>
          </a:prstGeom>
          <a:solidFill>
            <a:srgbClr val="1E1E1E">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6"/>
          <p:cNvSpPr txBox="1">
            <a:spLocks noGrp="1"/>
          </p:cNvSpPr>
          <p:nvPr>
            <p:ph type="title"/>
          </p:nvPr>
        </p:nvSpPr>
        <p:spPr>
          <a:xfrm>
            <a:off x="1132289" y="1781963"/>
            <a:ext cx="3075600" cy="81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DESKTOP SOFTWARE</a:t>
            </a:r>
            <a:endParaRPr/>
          </a:p>
        </p:txBody>
      </p:sp>
      <p:sp>
        <p:nvSpPr>
          <p:cNvPr id="1904" name="Google Shape;1904;p56"/>
          <p:cNvSpPr txBox="1">
            <a:spLocks noGrp="1"/>
          </p:cNvSpPr>
          <p:nvPr>
            <p:ph type="subTitle" idx="1"/>
          </p:nvPr>
        </p:nvSpPr>
        <p:spPr>
          <a:xfrm>
            <a:off x="1132289" y="2790038"/>
            <a:ext cx="2697000" cy="8763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1905" name="Google Shape;1905;p56"/>
          <p:cNvGrpSpPr/>
          <p:nvPr/>
        </p:nvGrpSpPr>
        <p:grpSpPr>
          <a:xfrm>
            <a:off x="4545211" y="1541819"/>
            <a:ext cx="3466500" cy="2517063"/>
            <a:chOff x="4624072" y="1313242"/>
            <a:chExt cx="3466500" cy="2517063"/>
          </a:xfrm>
        </p:grpSpPr>
        <p:sp>
          <p:nvSpPr>
            <p:cNvPr id="1906" name="Google Shape;1906;p56"/>
            <p:cNvSpPr/>
            <p:nvPr/>
          </p:nvSpPr>
          <p:spPr>
            <a:xfrm>
              <a:off x="4624072" y="1313242"/>
              <a:ext cx="3466500" cy="2040000"/>
            </a:xfrm>
            <a:prstGeom prst="roundRect">
              <a:avLst>
                <a:gd name="adj" fmla="val 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6"/>
            <p:cNvSpPr/>
            <p:nvPr/>
          </p:nvSpPr>
          <p:spPr>
            <a:xfrm>
              <a:off x="5941997" y="3353234"/>
              <a:ext cx="830400" cy="428100"/>
            </a:xfrm>
            <a:prstGeom prst="trapezoid">
              <a:avLst>
                <a:gd name="adj" fmla="val 25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6"/>
            <p:cNvSpPr/>
            <p:nvPr/>
          </p:nvSpPr>
          <p:spPr>
            <a:xfrm>
              <a:off x="5729608" y="3781405"/>
              <a:ext cx="1255500" cy="48900"/>
            </a:xfrm>
            <a:prstGeom prst="roundRect">
              <a:avLst>
                <a:gd name="adj" fmla="val 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09" name="Google Shape;1909;p56"/>
          <p:cNvPicPr preferRelativeResize="0"/>
          <p:nvPr/>
        </p:nvPicPr>
        <p:blipFill rotWithShape="1">
          <a:blip r:embed="rId3">
            <a:alphaModFix/>
          </a:blip>
          <a:srcRect t="4997" b="1935"/>
          <a:stretch/>
        </p:blipFill>
        <p:spPr>
          <a:xfrm>
            <a:off x="4722251" y="1751811"/>
            <a:ext cx="3112374" cy="1619951"/>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13"/>
        <p:cNvGrpSpPr/>
        <p:nvPr/>
      </p:nvGrpSpPr>
      <p:grpSpPr>
        <a:xfrm>
          <a:off x="0" y="0"/>
          <a:ext cx="0" cy="0"/>
          <a:chOff x="0" y="0"/>
          <a:chExt cx="0" cy="0"/>
        </a:xfrm>
      </p:grpSpPr>
      <p:sp>
        <p:nvSpPr>
          <p:cNvPr id="1914" name="Google Shape;1914;p57"/>
          <p:cNvSpPr txBox="1">
            <a:spLocks noGrp="1"/>
          </p:cNvSpPr>
          <p:nvPr>
            <p:ph type="title"/>
          </p:nvPr>
        </p:nvSpPr>
        <p:spPr>
          <a:xfrm>
            <a:off x="979975" y="1163740"/>
            <a:ext cx="3477900" cy="81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1915" name="Google Shape;1915;p57"/>
          <p:cNvSpPr txBox="1">
            <a:spLocks noGrp="1"/>
          </p:cNvSpPr>
          <p:nvPr>
            <p:ph type="subTitle" idx="1"/>
          </p:nvPr>
        </p:nvSpPr>
        <p:spPr>
          <a:xfrm>
            <a:off x="979975" y="2052590"/>
            <a:ext cx="3477900" cy="13398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sz="1800">
                <a:latin typeface="Krona One"/>
                <a:ea typeface="Krona One"/>
                <a:cs typeface="Krona One"/>
                <a:sym typeface="Krona One"/>
              </a:rPr>
              <a:t>DO YOU HAVE</a:t>
            </a:r>
            <a:endParaRPr sz="1800">
              <a:latin typeface="Krona One"/>
              <a:ea typeface="Krona One"/>
              <a:cs typeface="Krona One"/>
              <a:sym typeface="Krona One"/>
            </a:endParaRPr>
          </a:p>
          <a:p>
            <a:pPr marL="0" lvl="0" indent="0" algn="l" rtl="0">
              <a:spcBef>
                <a:spcPts val="0"/>
              </a:spcBef>
              <a:spcAft>
                <a:spcPts val="0"/>
              </a:spcAft>
              <a:buClr>
                <a:schemeClr val="lt1"/>
              </a:buClr>
              <a:buSzPts val="1100"/>
              <a:buFont typeface="Arial"/>
              <a:buNone/>
            </a:pPr>
            <a:r>
              <a:rPr lang="en" sz="1800">
                <a:latin typeface="Krona One"/>
                <a:ea typeface="Krona One"/>
                <a:cs typeface="Krona One"/>
                <a:sym typeface="Krona One"/>
              </a:rPr>
              <a:t>ANY QUESTIONS?</a:t>
            </a:r>
            <a:endParaRPr sz="1800">
              <a:latin typeface="Krona One"/>
              <a:ea typeface="Krona One"/>
              <a:cs typeface="Krona One"/>
              <a:sym typeface="Krona One"/>
            </a:endParaRPr>
          </a:p>
          <a:p>
            <a:pPr marL="0" lvl="0" indent="0" algn="l" rtl="0">
              <a:spcBef>
                <a:spcPts val="1000"/>
              </a:spcBef>
              <a:spcAft>
                <a:spcPts val="0"/>
              </a:spcAft>
              <a:buClr>
                <a:schemeClr val="lt1"/>
              </a:buClr>
              <a:buSzPts val="1100"/>
              <a:buFont typeface="Arial"/>
              <a:buNone/>
            </a:pPr>
            <a:r>
              <a:rPr lang="en"/>
              <a:t>youremail@freepik.com </a:t>
            </a:r>
            <a:endParaRPr/>
          </a:p>
          <a:p>
            <a:pPr marL="0" lvl="0" indent="0" algn="l" rtl="0">
              <a:spcBef>
                <a:spcPts val="0"/>
              </a:spcBef>
              <a:spcAft>
                <a:spcPts val="0"/>
              </a:spcAft>
              <a:buClr>
                <a:schemeClr val="lt1"/>
              </a:buClr>
              <a:buSzPts val="1100"/>
              <a:buFont typeface="Arial"/>
              <a:buNone/>
            </a:pPr>
            <a:r>
              <a:rPr lang="en"/>
              <a:t>+91  620 421 838 </a:t>
            </a:r>
            <a:endParaRPr/>
          </a:p>
          <a:p>
            <a:pPr marL="0" lvl="0" indent="0" algn="l" rtl="0">
              <a:spcBef>
                <a:spcPts val="0"/>
              </a:spcBef>
              <a:spcAft>
                <a:spcPts val="0"/>
              </a:spcAft>
              <a:buNone/>
            </a:pPr>
            <a:r>
              <a:rPr lang="en"/>
              <a:t>yourwebsite.com</a:t>
            </a:r>
            <a:endParaRPr sz="1000"/>
          </a:p>
        </p:txBody>
      </p:sp>
      <p:sp>
        <p:nvSpPr>
          <p:cNvPr id="1916" name="Google Shape;1916;p57"/>
          <p:cNvSpPr/>
          <p:nvPr/>
        </p:nvSpPr>
        <p:spPr>
          <a:xfrm>
            <a:off x="4898900" y="1331665"/>
            <a:ext cx="450000" cy="450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7"/>
          <p:cNvSpPr/>
          <p:nvPr/>
        </p:nvSpPr>
        <p:spPr>
          <a:xfrm>
            <a:off x="5509525" y="1331665"/>
            <a:ext cx="450000" cy="450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7"/>
          <p:cNvSpPr/>
          <p:nvPr/>
        </p:nvSpPr>
        <p:spPr>
          <a:xfrm>
            <a:off x="6120150" y="1331665"/>
            <a:ext cx="450000" cy="450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7"/>
          <p:cNvSpPr txBox="1"/>
          <p:nvPr/>
        </p:nvSpPr>
        <p:spPr>
          <a:xfrm>
            <a:off x="4797125" y="3085100"/>
            <a:ext cx="3351300" cy="3693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a:solidFill>
                  <a:schemeClr val="dk1"/>
                </a:solidFill>
                <a:latin typeface="Jost"/>
                <a:ea typeface="Jost"/>
                <a:cs typeface="Jost"/>
                <a:sym typeface="Jost"/>
              </a:rPr>
              <a:t>Please keep this slide for attribution</a:t>
            </a:r>
            <a:endParaRPr sz="1200">
              <a:solidFill>
                <a:schemeClr val="dk1"/>
              </a:solidFill>
              <a:latin typeface="Jost"/>
              <a:ea typeface="Jost"/>
              <a:cs typeface="Jost"/>
              <a:sym typeface="Jost"/>
            </a:endParaRPr>
          </a:p>
        </p:txBody>
      </p:sp>
      <p:grpSp>
        <p:nvGrpSpPr>
          <p:cNvPr id="1920" name="Google Shape;1920;p57"/>
          <p:cNvGrpSpPr/>
          <p:nvPr/>
        </p:nvGrpSpPr>
        <p:grpSpPr>
          <a:xfrm>
            <a:off x="1121475" y="3843025"/>
            <a:ext cx="1221300" cy="570400"/>
            <a:chOff x="670175" y="3809850"/>
            <a:chExt cx="1221300" cy="570400"/>
          </a:xfrm>
        </p:grpSpPr>
        <p:cxnSp>
          <p:nvCxnSpPr>
            <p:cNvPr id="1921" name="Google Shape;1921;p57"/>
            <p:cNvCxnSpPr/>
            <p:nvPr/>
          </p:nvCxnSpPr>
          <p:spPr>
            <a:xfrm rot="10800000">
              <a:off x="670175" y="3999983"/>
              <a:ext cx="1221300" cy="0"/>
            </a:xfrm>
            <a:prstGeom prst="straightConnector1">
              <a:avLst/>
            </a:prstGeom>
            <a:noFill/>
            <a:ln w="9525" cap="flat" cmpd="sng">
              <a:solidFill>
                <a:schemeClr val="dk2"/>
              </a:solidFill>
              <a:prstDash val="solid"/>
              <a:round/>
              <a:headEnd type="none" w="med" len="med"/>
              <a:tailEnd type="none" w="med" len="med"/>
            </a:ln>
          </p:spPr>
        </p:cxnSp>
        <p:cxnSp>
          <p:nvCxnSpPr>
            <p:cNvPr id="1922" name="Google Shape;1922;p57"/>
            <p:cNvCxnSpPr/>
            <p:nvPr/>
          </p:nvCxnSpPr>
          <p:spPr>
            <a:xfrm rot="10800000">
              <a:off x="670175" y="4380250"/>
              <a:ext cx="1221300" cy="0"/>
            </a:xfrm>
            <a:prstGeom prst="straightConnector1">
              <a:avLst/>
            </a:prstGeom>
            <a:noFill/>
            <a:ln w="9525" cap="flat" cmpd="sng">
              <a:solidFill>
                <a:schemeClr val="dk2"/>
              </a:solidFill>
              <a:prstDash val="solid"/>
              <a:round/>
              <a:headEnd type="none" w="med" len="med"/>
              <a:tailEnd type="none" w="med" len="med"/>
            </a:ln>
          </p:spPr>
        </p:cxnSp>
        <p:cxnSp>
          <p:nvCxnSpPr>
            <p:cNvPr id="1923" name="Google Shape;1923;p57"/>
            <p:cNvCxnSpPr/>
            <p:nvPr/>
          </p:nvCxnSpPr>
          <p:spPr>
            <a:xfrm rot="10800000">
              <a:off x="995525" y="4190117"/>
              <a:ext cx="570600" cy="0"/>
            </a:xfrm>
            <a:prstGeom prst="straightConnector1">
              <a:avLst/>
            </a:prstGeom>
            <a:noFill/>
            <a:ln w="9525" cap="flat" cmpd="sng">
              <a:solidFill>
                <a:schemeClr val="dk2"/>
              </a:solidFill>
              <a:prstDash val="solid"/>
              <a:round/>
              <a:headEnd type="none" w="med" len="med"/>
              <a:tailEnd type="none" w="med" len="med"/>
            </a:ln>
          </p:spPr>
        </p:cxnSp>
        <p:cxnSp>
          <p:nvCxnSpPr>
            <p:cNvPr id="1924" name="Google Shape;1924;p57"/>
            <p:cNvCxnSpPr/>
            <p:nvPr/>
          </p:nvCxnSpPr>
          <p:spPr>
            <a:xfrm rot="10800000">
              <a:off x="995525" y="3809850"/>
              <a:ext cx="570600" cy="0"/>
            </a:xfrm>
            <a:prstGeom prst="straightConnector1">
              <a:avLst/>
            </a:prstGeom>
            <a:noFill/>
            <a:ln w="9525" cap="flat" cmpd="sng">
              <a:solidFill>
                <a:schemeClr val="dk2"/>
              </a:solidFill>
              <a:prstDash val="solid"/>
              <a:round/>
              <a:headEnd type="none" w="med" len="med"/>
              <a:tailEnd type="none" w="med" len="med"/>
            </a:ln>
          </p:spPr>
        </p:cxnSp>
      </p:grpSp>
      <p:sp>
        <p:nvSpPr>
          <p:cNvPr id="1925" name="Google Shape;1925;p57"/>
          <p:cNvSpPr/>
          <p:nvPr/>
        </p:nvSpPr>
        <p:spPr>
          <a:xfrm>
            <a:off x="995525" y="4698850"/>
            <a:ext cx="7152900" cy="172500"/>
          </a:xfrm>
          <a:prstGeom prst="ellipse">
            <a:avLst/>
          </a:prstGeom>
          <a:solidFill>
            <a:srgbClr val="1E1E1E">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6" name="Google Shape;1926;p57"/>
          <p:cNvGrpSpPr/>
          <p:nvPr/>
        </p:nvGrpSpPr>
        <p:grpSpPr>
          <a:xfrm>
            <a:off x="4988611" y="1421388"/>
            <a:ext cx="270617" cy="270603"/>
            <a:chOff x="266768" y="1721375"/>
            <a:chExt cx="397907" cy="397887"/>
          </a:xfrm>
        </p:grpSpPr>
        <p:sp>
          <p:nvSpPr>
            <p:cNvPr id="1927" name="Google Shape;1927;p5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9" name="Google Shape;1929;p57"/>
          <p:cNvGrpSpPr/>
          <p:nvPr/>
        </p:nvGrpSpPr>
        <p:grpSpPr>
          <a:xfrm>
            <a:off x="6209872" y="1421440"/>
            <a:ext cx="270642" cy="270642"/>
            <a:chOff x="1379798" y="1723250"/>
            <a:chExt cx="397887" cy="397887"/>
          </a:xfrm>
        </p:grpSpPr>
        <p:sp>
          <p:nvSpPr>
            <p:cNvPr id="1930" name="Google Shape;1930;p5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4" name="Google Shape;1934;p57"/>
          <p:cNvGrpSpPr/>
          <p:nvPr/>
        </p:nvGrpSpPr>
        <p:grpSpPr>
          <a:xfrm>
            <a:off x="5599218" y="1421440"/>
            <a:ext cx="270628" cy="270642"/>
            <a:chOff x="864491" y="1723250"/>
            <a:chExt cx="397866" cy="397887"/>
          </a:xfrm>
        </p:grpSpPr>
        <p:sp>
          <p:nvSpPr>
            <p:cNvPr id="1935" name="Google Shape;1935;p5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38" name="Google Shape;1938;p57"/>
          <p:cNvPicPr preferRelativeResize="0"/>
          <p:nvPr/>
        </p:nvPicPr>
        <p:blipFill rotWithShape="1">
          <a:blip r:embed="rId3">
            <a:alphaModFix/>
          </a:blip>
          <a:srcRect l="3157" b="22039"/>
          <a:stretch/>
        </p:blipFill>
        <p:spPr>
          <a:xfrm>
            <a:off x="2267563" y="3721675"/>
            <a:ext cx="4608825" cy="11074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42"/>
        <p:cNvGrpSpPr/>
        <p:nvPr/>
      </p:nvGrpSpPr>
      <p:grpSpPr>
        <a:xfrm>
          <a:off x="0" y="0"/>
          <a:ext cx="0" cy="0"/>
          <a:chOff x="0" y="0"/>
          <a:chExt cx="0" cy="0"/>
        </a:xfrm>
      </p:grpSpPr>
      <p:sp>
        <p:nvSpPr>
          <p:cNvPr id="1943" name="Google Shape;1943;p58"/>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RESOURCES</a:t>
            </a:r>
            <a:endParaRPr/>
          </a:p>
        </p:txBody>
      </p:sp>
      <p:sp>
        <p:nvSpPr>
          <p:cNvPr id="1944" name="Google Shape;1944;p58"/>
          <p:cNvSpPr txBox="1">
            <a:spLocks noGrp="1"/>
          </p:cNvSpPr>
          <p:nvPr>
            <p:ph type="body" idx="1"/>
          </p:nvPr>
        </p:nvSpPr>
        <p:spPr>
          <a:xfrm>
            <a:off x="720000" y="1152475"/>
            <a:ext cx="3859500" cy="3416400"/>
          </a:xfrm>
          <a:prstGeom prst="rect">
            <a:avLst/>
          </a:prstGeom>
        </p:spPr>
        <p:txBody>
          <a:bodyPr spcFirstLastPara="1" wrap="square" lIns="91425" tIns="0" rIns="91425" bIns="1800000" anchor="t" anchorCtr="0">
            <a:noAutofit/>
          </a:bodyPr>
          <a:lstStyle/>
          <a:p>
            <a:pPr marL="0" lvl="0" indent="0" algn="l" rtl="0">
              <a:spcBef>
                <a:spcPts val="0"/>
              </a:spcBef>
              <a:spcAft>
                <a:spcPts val="0"/>
              </a:spcAft>
              <a:buNone/>
            </a:pPr>
            <a:r>
              <a:rPr lang="en"/>
              <a:t>Here’s an assortment of alternative resources whose style fits the one of this template:</a:t>
            </a:r>
            <a:endParaRPr/>
          </a:p>
          <a:p>
            <a:pPr marL="0" lvl="0" indent="0" algn="l" rtl="0">
              <a:spcBef>
                <a:spcPts val="0"/>
              </a:spcBef>
              <a:spcAft>
                <a:spcPts val="0"/>
              </a:spcAft>
              <a:buNone/>
            </a:pPr>
            <a:endParaRPr/>
          </a:p>
          <a:p>
            <a:pPr marL="0" lvl="0" indent="0" algn="l" rtl="0">
              <a:spcBef>
                <a:spcPts val="0"/>
              </a:spcBef>
              <a:spcAft>
                <a:spcPts val="0"/>
              </a:spcAft>
              <a:buNone/>
            </a:pPr>
            <a:r>
              <a:rPr lang="en" sz="1800">
                <a:latin typeface="Krona One"/>
                <a:ea typeface="Krona One"/>
                <a:cs typeface="Krona One"/>
                <a:sym typeface="Krona One"/>
              </a:rPr>
              <a:t>PHOTOS:</a:t>
            </a:r>
            <a:endParaRPr sz="1800">
              <a:latin typeface="Krona One"/>
              <a:ea typeface="Krona One"/>
              <a:cs typeface="Krona One"/>
              <a:sym typeface="Krona One"/>
            </a:endParaRPr>
          </a:p>
          <a:p>
            <a:pPr marL="320040" marR="50800" lvl="0" indent="-180340" algn="l" rtl="0">
              <a:spcBef>
                <a:spcPts val="0"/>
              </a:spcBef>
              <a:spcAft>
                <a:spcPts val="0"/>
              </a:spcAft>
              <a:buClr>
                <a:schemeClr val="accent1"/>
              </a:buClr>
              <a:buSzPts val="1400"/>
              <a:buChar char="●"/>
            </a:pPr>
            <a:r>
              <a:rPr lang="en">
                <a:solidFill>
                  <a:schemeClr val="hlink"/>
                </a:solidFill>
                <a:uFill>
                  <a:noFill/>
                </a:uFill>
                <a:hlinkClick r:id="rId3"/>
              </a:rPr>
              <a:t>Street signs closeup</a:t>
            </a:r>
            <a:endParaRPr/>
          </a:p>
          <a:p>
            <a:pPr marL="320040" marR="50800" lvl="0" indent="-180340" algn="l" rtl="0">
              <a:spcBef>
                <a:spcPts val="0"/>
              </a:spcBef>
              <a:spcAft>
                <a:spcPts val="0"/>
              </a:spcAft>
              <a:buClr>
                <a:schemeClr val="accent1"/>
              </a:buClr>
              <a:buSzPts val="1400"/>
              <a:buChar char="●"/>
            </a:pPr>
            <a:r>
              <a:rPr lang="en">
                <a:solidFill>
                  <a:schemeClr val="hlink"/>
                </a:solidFill>
                <a:uFill>
                  <a:noFill/>
                </a:uFill>
                <a:hlinkClick r:id="rId4"/>
              </a:rPr>
              <a:t>Single vertical tire on road</a:t>
            </a:r>
            <a:endParaRPr/>
          </a:p>
          <a:p>
            <a:pPr marL="457200" marR="50800" lvl="0" indent="0" algn="l" rtl="0">
              <a:spcBef>
                <a:spcPts val="0"/>
              </a:spcBef>
              <a:spcAft>
                <a:spcPts val="0"/>
              </a:spcAft>
              <a:buNone/>
            </a:pPr>
            <a:endParaRPr>
              <a:latin typeface="Jost"/>
              <a:ea typeface="Jost"/>
              <a:cs typeface="Jost"/>
              <a:sym typeface="Jost"/>
            </a:endParaRPr>
          </a:p>
          <a:p>
            <a:pPr marL="0" lvl="0" indent="0" algn="l" rtl="0">
              <a:spcBef>
                <a:spcPts val="0"/>
              </a:spcBef>
              <a:spcAft>
                <a:spcPts val="0"/>
              </a:spcAft>
              <a:buNone/>
            </a:pPr>
            <a:r>
              <a:rPr lang="en" sz="1800">
                <a:latin typeface="Krona One"/>
                <a:ea typeface="Krona One"/>
                <a:cs typeface="Krona One"/>
                <a:sym typeface="Krona One"/>
              </a:rPr>
              <a:t>VECTOR:</a:t>
            </a:r>
            <a:endParaRPr sz="1800">
              <a:latin typeface="Krona One"/>
              <a:ea typeface="Krona One"/>
              <a:cs typeface="Krona One"/>
              <a:sym typeface="Krona One"/>
            </a:endParaRPr>
          </a:p>
          <a:p>
            <a:pPr marL="320040" marR="50800" lvl="0" indent="-180340" algn="l" rtl="0">
              <a:spcBef>
                <a:spcPts val="0"/>
              </a:spcBef>
              <a:spcAft>
                <a:spcPts val="0"/>
              </a:spcAft>
              <a:buClr>
                <a:schemeClr val="accent1"/>
              </a:buClr>
              <a:buSzPts val="1400"/>
              <a:buChar char="●"/>
            </a:pPr>
            <a:r>
              <a:rPr lang="en">
                <a:solidFill>
                  <a:schemeClr val="hlink"/>
                </a:solidFill>
                <a:uFill>
                  <a:noFill/>
                </a:uFill>
                <a:hlinkClick r:id="rId5"/>
              </a:rPr>
              <a:t>Formula 1 racing car collection </a:t>
            </a:r>
            <a:endParaRPr/>
          </a:p>
        </p:txBody>
      </p:sp>
      <p:pic>
        <p:nvPicPr>
          <p:cNvPr id="1945" name="Google Shape;1945;p58"/>
          <p:cNvPicPr preferRelativeResize="0"/>
          <p:nvPr/>
        </p:nvPicPr>
        <p:blipFill rotWithShape="1">
          <a:blip r:embed="rId6">
            <a:alphaModFix/>
          </a:blip>
          <a:srcRect t="2371" b="2381"/>
          <a:stretch/>
        </p:blipFill>
        <p:spPr>
          <a:xfrm>
            <a:off x="4490986" y="1152475"/>
            <a:ext cx="3933016" cy="1150342"/>
          </a:xfrm>
          <a:prstGeom prst="rect">
            <a:avLst/>
          </a:prstGeom>
          <a:noFill/>
          <a:ln>
            <a:noFill/>
          </a:ln>
        </p:spPr>
      </p:pic>
      <p:pic>
        <p:nvPicPr>
          <p:cNvPr id="1946" name="Google Shape;1946;p58"/>
          <p:cNvPicPr preferRelativeResize="0"/>
          <p:nvPr/>
        </p:nvPicPr>
        <p:blipFill rotWithShape="1">
          <a:blip r:embed="rId7">
            <a:alphaModFix/>
          </a:blip>
          <a:srcRect t="2381" b="2371"/>
          <a:stretch/>
        </p:blipFill>
        <p:spPr>
          <a:xfrm>
            <a:off x="4490986" y="2302816"/>
            <a:ext cx="3933016" cy="1150342"/>
          </a:xfrm>
          <a:prstGeom prst="rect">
            <a:avLst/>
          </a:prstGeom>
          <a:noFill/>
          <a:ln>
            <a:noFill/>
          </a:ln>
        </p:spPr>
      </p:pic>
      <p:pic>
        <p:nvPicPr>
          <p:cNvPr id="1947" name="Google Shape;1947;p58"/>
          <p:cNvPicPr preferRelativeResize="0"/>
          <p:nvPr/>
        </p:nvPicPr>
        <p:blipFill rotWithShape="1">
          <a:blip r:embed="rId8">
            <a:alphaModFix/>
          </a:blip>
          <a:srcRect t="2381" b="2371"/>
          <a:stretch/>
        </p:blipFill>
        <p:spPr>
          <a:xfrm>
            <a:off x="4490986" y="3453158"/>
            <a:ext cx="3933016" cy="115034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51"/>
        <p:cNvGrpSpPr/>
        <p:nvPr/>
      </p:nvGrpSpPr>
      <p:grpSpPr>
        <a:xfrm>
          <a:off x="0" y="0"/>
          <a:ext cx="0" cy="0"/>
          <a:chOff x="0" y="0"/>
          <a:chExt cx="0" cy="0"/>
        </a:xfrm>
      </p:grpSpPr>
      <p:sp>
        <p:nvSpPr>
          <p:cNvPr id="1952" name="Google Shape;1952;p59"/>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 RESOURCES</a:t>
            </a:r>
            <a:endParaRPr/>
          </a:p>
        </p:txBody>
      </p:sp>
      <p:sp>
        <p:nvSpPr>
          <p:cNvPr id="1953" name="Google Shape;1953;p59"/>
          <p:cNvSpPr txBox="1">
            <a:spLocks noGrp="1"/>
          </p:cNvSpPr>
          <p:nvPr>
            <p:ph type="body" idx="1"/>
          </p:nvPr>
        </p:nvSpPr>
        <p:spPr>
          <a:xfrm>
            <a:off x="720000" y="1152475"/>
            <a:ext cx="3859500" cy="3416400"/>
          </a:xfrm>
          <a:prstGeom prst="rect">
            <a:avLst/>
          </a:prstGeom>
        </p:spPr>
        <p:txBody>
          <a:bodyPr spcFirstLastPara="1" wrap="square" lIns="91425" tIns="0" rIns="90000" bIns="0" anchor="t" anchorCtr="0">
            <a:noAutofit/>
          </a:bodyPr>
          <a:lstStyle/>
          <a:p>
            <a:pPr marL="0" lvl="0" indent="0" algn="l" rtl="0">
              <a:lnSpc>
                <a:spcPct val="100000"/>
              </a:lnSpc>
              <a:spcBef>
                <a:spcPts val="0"/>
              </a:spcBef>
              <a:spcAft>
                <a:spcPts val="0"/>
              </a:spcAft>
              <a:buNone/>
            </a:pPr>
            <a:r>
              <a:rPr lang="en"/>
              <a:t>Did you like the resources on this template? Get them for free at our other websites: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 sz="1800">
                <a:latin typeface="Krona One"/>
                <a:ea typeface="Krona One"/>
                <a:cs typeface="Krona One"/>
                <a:sym typeface="Krona One"/>
              </a:rPr>
              <a:t>PHOTOS:</a:t>
            </a:r>
            <a:endParaRPr sz="1800">
              <a:latin typeface="Krona One"/>
              <a:ea typeface="Krona One"/>
              <a:cs typeface="Krona One"/>
              <a:sym typeface="Krona One"/>
            </a:endParaRPr>
          </a:p>
          <a:p>
            <a:pPr marL="320040" marR="0" lvl="0" indent="-180340" algn="l" rtl="0">
              <a:lnSpc>
                <a:spcPct val="100000"/>
              </a:lnSpc>
              <a:spcBef>
                <a:spcPts val="0"/>
              </a:spcBef>
              <a:spcAft>
                <a:spcPts val="0"/>
              </a:spcAft>
              <a:buClr>
                <a:schemeClr val="accent1"/>
              </a:buClr>
              <a:buSzPts val="1400"/>
              <a:buChar char="●"/>
            </a:pPr>
            <a:r>
              <a:rPr lang="en">
                <a:solidFill>
                  <a:schemeClr val="hlink"/>
                </a:solidFill>
                <a:uFill>
                  <a:noFill/>
                </a:uFill>
                <a:hlinkClick r:id="rId3"/>
              </a:rPr>
              <a:t>Multiplek alined tires on road</a:t>
            </a:r>
            <a:endParaRPr/>
          </a:p>
          <a:p>
            <a:pPr marL="320040" marR="0" lvl="0" indent="-180340" algn="l" rtl="0">
              <a:lnSpc>
                <a:spcPct val="100000"/>
              </a:lnSpc>
              <a:spcBef>
                <a:spcPts val="0"/>
              </a:spcBef>
              <a:spcAft>
                <a:spcPts val="0"/>
              </a:spcAft>
              <a:buClr>
                <a:schemeClr val="accent1"/>
              </a:buClr>
              <a:buSzPts val="1400"/>
              <a:buChar char="●"/>
            </a:pPr>
            <a:r>
              <a:rPr lang="en">
                <a:solidFill>
                  <a:schemeClr val="hlink"/>
                </a:solidFill>
                <a:uFill>
                  <a:noFill/>
                </a:uFill>
                <a:hlinkClick r:id="rId4"/>
              </a:rPr>
              <a:t>Single vertical tire on asphalt</a:t>
            </a:r>
            <a:endParaRPr>
              <a:latin typeface="Krona One"/>
              <a:ea typeface="Krona One"/>
              <a:cs typeface="Krona One"/>
              <a:sym typeface="Krona One"/>
            </a:endParaRPr>
          </a:p>
          <a:p>
            <a:pPr marL="356400" marR="50800" lvl="0" indent="0" algn="l" rtl="0">
              <a:lnSpc>
                <a:spcPct val="100000"/>
              </a:lnSpc>
              <a:spcBef>
                <a:spcPts val="0"/>
              </a:spcBef>
              <a:spcAft>
                <a:spcPts val="0"/>
              </a:spcAft>
              <a:buNone/>
            </a:pPr>
            <a:endParaRPr>
              <a:latin typeface="Krona One"/>
              <a:ea typeface="Krona One"/>
              <a:cs typeface="Krona One"/>
              <a:sym typeface="Krona One"/>
            </a:endParaRPr>
          </a:p>
          <a:p>
            <a:pPr marL="0" lvl="0" indent="0" algn="l" rtl="0">
              <a:lnSpc>
                <a:spcPct val="100000"/>
              </a:lnSpc>
              <a:spcBef>
                <a:spcPts val="0"/>
              </a:spcBef>
              <a:spcAft>
                <a:spcPts val="0"/>
              </a:spcAft>
              <a:buNone/>
            </a:pPr>
            <a:r>
              <a:rPr lang="en" sz="1800">
                <a:latin typeface="Krona One"/>
                <a:ea typeface="Krona One"/>
                <a:cs typeface="Krona One"/>
                <a:sym typeface="Krona One"/>
              </a:rPr>
              <a:t>VECTOR:</a:t>
            </a:r>
            <a:endParaRPr sz="1800">
              <a:latin typeface="Krona One"/>
              <a:ea typeface="Krona One"/>
              <a:cs typeface="Krona One"/>
              <a:sym typeface="Krona One"/>
            </a:endParaRPr>
          </a:p>
          <a:p>
            <a:pPr marL="320040" marR="50800" lvl="0" indent="-180340" algn="l" rtl="0">
              <a:lnSpc>
                <a:spcPct val="100000"/>
              </a:lnSpc>
              <a:spcBef>
                <a:spcPts val="0"/>
              </a:spcBef>
              <a:spcAft>
                <a:spcPts val="0"/>
              </a:spcAft>
              <a:buClr>
                <a:schemeClr val="accent1"/>
              </a:buClr>
              <a:buSzPts val="1400"/>
              <a:buChar char="●"/>
            </a:pPr>
            <a:r>
              <a:rPr lang="en">
                <a:solidFill>
                  <a:schemeClr val="hlink"/>
                </a:solidFill>
                <a:uFill>
                  <a:noFill/>
                </a:uFill>
                <a:hlinkClick r:id="rId5"/>
              </a:rPr>
              <a:t>Formula 1 racing car set</a:t>
            </a:r>
            <a:endParaRPr/>
          </a:p>
          <a:p>
            <a:pPr marL="0" lvl="0" indent="0" algn="l" rtl="0">
              <a:spcBef>
                <a:spcPts val="0"/>
              </a:spcBef>
              <a:spcAft>
                <a:spcPts val="0"/>
              </a:spcAft>
              <a:buClr>
                <a:schemeClr val="dk1"/>
              </a:buClr>
              <a:buSzPts val="1100"/>
              <a:buFont typeface="Arial"/>
              <a:buNone/>
            </a:pPr>
            <a:endParaRPr sz="1800">
              <a:latin typeface="Krona One"/>
              <a:ea typeface="Krona One"/>
              <a:cs typeface="Krona One"/>
              <a:sym typeface="Krona One"/>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57"/>
        <p:cNvGrpSpPr/>
        <p:nvPr/>
      </p:nvGrpSpPr>
      <p:grpSpPr>
        <a:xfrm>
          <a:off x="0" y="0"/>
          <a:ext cx="0" cy="0"/>
          <a:chOff x="0" y="0"/>
          <a:chExt cx="0" cy="0"/>
        </a:xfrm>
      </p:grpSpPr>
      <p:sp>
        <p:nvSpPr>
          <p:cNvPr id="1958" name="Google Shape;1958;p60"/>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our blog:</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3">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959" name="Google Shape;1959;p6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Instructions for use</a:t>
            </a:r>
            <a:endParaRPr/>
          </a:p>
        </p:txBody>
      </p:sp>
      <p:sp>
        <p:nvSpPr>
          <p:cNvPr id="1960" name="Google Shape;1960;p60"/>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lang="en" sz="1000" b="1" u="sng">
                <a:solidFill>
                  <a:srgbClr val="869FB2"/>
                </a:solidFill>
                <a:hlinkClick r:id="rId5">
                  <a:extLst>
                    <a:ext uri="{A12FA001-AC4F-418D-AE19-62706E023703}">
                      <ahyp:hlinkClr xmlns:ahyp="http://schemas.microsoft.com/office/drawing/2018/hyperlinkcolor" val="tx"/>
                    </a:ext>
                  </a:extLst>
                </a:hlinkClick>
              </a:rPr>
              <a:t>Slidesgo</a:t>
            </a:r>
            <a:r>
              <a:rPr lang="en" sz="1000">
                <a:solidFill>
                  <a:srgbClr val="435D74"/>
                </a:solidFill>
              </a:rPr>
              <a:t> </a:t>
            </a:r>
            <a:r>
              <a:rPr lang="en" sz="1000">
                <a:solidFill>
                  <a:srgbClr val="FFFFFF"/>
                </a:solidFill>
              </a:rPr>
              <a:t>by keeping the </a:t>
            </a:r>
            <a:r>
              <a:rPr lang="en" sz="1000" b="1" u="sng">
                <a:solidFill>
                  <a:schemeClr val="hlink"/>
                </a:solidFill>
                <a:hlinkClick r:id="rId6" action="ppaction://hlinksldjump"/>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As a Free user, you are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64"/>
        <p:cNvGrpSpPr/>
        <p:nvPr/>
      </p:nvGrpSpPr>
      <p:grpSpPr>
        <a:xfrm>
          <a:off x="0" y="0"/>
          <a:ext cx="0" cy="0"/>
          <a:chOff x="0" y="0"/>
          <a:chExt cx="0" cy="0"/>
        </a:xfrm>
      </p:grpSpPr>
      <p:sp>
        <p:nvSpPr>
          <p:cNvPr id="1965" name="Google Shape;1965;p61"/>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u="sng">
                <a:solidFill>
                  <a:schemeClr val="hlink"/>
                </a:solidFill>
                <a:hlinkClick r:id="rId4" action="ppaction://hlinksldjump"/>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966" name="Google Shape;1966;p61"/>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our blog:</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967" name="Google Shape;1967;p61"/>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Instructions for use (premium users)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71"/>
        <p:cNvGrpSpPr/>
        <p:nvPr/>
      </p:nvGrpSpPr>
      <p:grpSpPr>
        <a:xfrm>
          <a:off x="0" y="0"/>
          <a:ext cx="0" cy="0"/>
          <a:chOff x="0" y="0"/>
          <a:chExt cx="0" cy="0"/>
        </a:xfrm>
      </p:grpSpPr>
      <p:sp>
        <p:nvSpPr>
          <p:cNvPr id="1972" name="Google Shape;1972;p62"/>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1973" name="Google Shape;1973;p62"/>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chemeClr val="lt1"/>
                </a:solidFill>
              </a:rPr>
              <a:t>Krona One</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https://fonts.google.com/specimen/Krona+One</a:t>
            </a:r>
            <a:r>
              <a:rPr lang="en" sz="1100">
                <a:solidFill>
                  <a:schemeClr val="lt1"/>
                </a:solidFill>
              </a:rPr>
              <a:t>)</a:t>
            </a:r>
            <a:endParaRPr sz="1100">
              <a:solidFill>
                <a:schemeClr val="lt1"/>
              </a:solidFill>
            </a:endParaRPr>
          </a:p>
          <a:p>
            <a:pPr marL="0" lvl="0" indent="0" algn="ctr" rtl="0">
              <a:lnSpc>
                <a:spcPct val="115000"/>
              </a:lnSpc>
              <a:spcBef>
                <a:spcPts val="0"/>
              </a:spcBef>
              <a:spcAft>
                <a:spcPts val="0"/>
              </a:spcAft>
              <a:buNone/>
            </a:pPr>
            <a:endParaRPr sz="800">
              <a:solidFill>
                <a:schemeClr val="lt1"/>
              </a:solidFill>
            </a:endParaRPr>
          </a:p>
          <a:p>
            <a:pPr marL="0" lvl="0" indent="0" algn="ctr" rtl="0">
              <a:lnSpc>
                <a:spcPct val="115000"/>
              </a:lnSpc>
              <a:spcBef>
                <a:spcPts val="0"/>
              </a:spcBef>
              <a:spcAft>
                <a:spcPts val="0"/>
              </a:spcAft>
              <a:buNone/>
            </a:pPr>
            <a:r>
              <a:rPr lang="en" sz="1100" b="1">
                <a:solidFill>
                  <a:schemeClr val="lt1"/>
                </a:solidFill>
              </a:rPr>
              <a:t>Jost</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https://fonts.google.com/specimen/Jost</a:t>
            </a:r>
            <a:r>
              <a:rPr lang="en" sz="1100">
                <a:solidFill>
                  <a:schemeClr val="lt1"/>
                </a:solidFill>
              </a:rPr>
              <a:t>)</a:t>
            </a:r>
            <a:endParaRPr sz="1100">
              <a:solidFill>
                <a:schemeClr val="lt1"/>
              </a:solidFill>
            </a:endParaRPr>
          </a:p>
        </p:txBody>
      </p:sp>
      <p:sp>
        <p:nvSpPr>
          <p:cNvPr id="1974" name="Google Shape;1974;p62"/>
          <p:cNvSpPr/>
          <p:nvPr/>
        </p:nvSpPr>
        <p:spPr>
          <a:xfrm>
            <a:off x="2603313" y="2988225"/>
            <a:ext cx="791400" cy="754200"/>
          </a:xfrm>
          <a:prstGeom prst="roundRect">
            <a:avLst>
              <a:gd name="adj" fmla="val 16667"/>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2"/>
          <p:cNvSpPr/>
          <p:nvPr/>
        </p:nvSpPr>
        <p:spPr>
          <a:xfrm>
            <a:off x="3665132" y="298822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2"/>
          <p:cNvSpPr/>
          <p:nvPr/>
        </p:nvSpPr>
        <p:spPr>
          <a:xfrm>
            <a:off x="4726952" y="2988225"/>
            <a:ext cx="791400" cy="754200"/>
          </a:xfrm>
          <a:prstGeom prst="roundRect">
            <a:avLst>
              <a:gd name="adj" fmla="val 16667"/>
            </a:avLst>
          </a:prstGeom>
          <a:solidFill>
            <a:schemeClr val="dk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2"/>
          <p:cNvSpPr txBox="1"/>
          <p:nvPr/>
        </p:nvSpPr>
        <p:spPr>
          <a:xfrm>
            <a:off x="260331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1978" name="Google Shape;1978;p62"/>
          <p:cNvSpPr txBox="1"/>
          <p:nvPr/>
        </p:nvSpPr>
        <p:spPr>
          <a:xfrm>
            <a:off x="366513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rPr>
              <a:t>#ffffff</a:t>
            </a:r>
            <a:endParaRPr sz="1000">
              <a:solidFill>
                <a:schemeClr val="dk2"/>
              </a:solidFill>
            </a:endParaRPr>
          </a:p>
        </p:txBody>
      </p:sp>
      <p:sp>
        <p:nvSpPr>
          <p:cNvPr id="1979" name="Google Shape;1979;p62"/>
          <p:cNvSpPr txBox="1"/>
          <p:nvPr/>
        </p:nvSpPr>
        <p:spPr>
          <a:xfrm>
            <a:off x="472696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#cccccc</a:t>
            </a:r>
            <a:endParaRPr sz="1000">
              <a:solidFill>
                <a:srgbClr val="FFFFFF"/>
              </a:solidFill>
            </a:endParaRPr>
          </a:p>
        </p:txBody>
      </p:sp>
      <p:sp>
        <p:nvSpPr>
          <p:cNvPr id="1980" name="Google Shape;1980;p62"/>
          <p:cNvSpPr/>
          <p:nvPr/>
        </p:nvSpPr>
        <p:spPr>
          <a:xfrm>
            <a:off x="5788788" y="2988225"/>
            <a:ext cx="791400" cy="754200"/>
          </a:xfrm>
          <a:prstGeom prst="roundRect">
            <a:avLst>
              <a:gd name="adj" fmla="val 16667"/>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2"/>
          <p:cNvSpPr txBox="1"/>
          <p:nvPr/>
        </p:nvSpPr>
        <p:spPr>
          <a:xfrm>
            <a:off x="578878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#1e1e1e</a:t>
            </a:r>
            <a:endParaRPr sz="1000">
              <a:solidFill>
                <a:srgbClr val="FFFFFF"/>
              </a:solidFill>
            </a:endParaRPr>
          </a:p>
        </p:txBody>
      </p:sp>
      <p:sp>
        <p:nvSpPr>
          <p:cNvPr id="1982" name="Google Shape;1982;p62"/>
          <p:cNvSpPr/>
          <p:nvPr/>
        </p:nvSpPr>
        <p:spPr>
          <a:xfrm>
            <a:off x="3665138" y="3919325"/>
            <a:ext cx="791400" cy="754200"/>
          </a:xfrm>
          <a:prstGeom prst="roundRect">
            <a:avLst>
              <a:gd name="adj" fmla="val 16667"/>
            </a:avLst>
          </a:prstGeom>
          <a:solidFill>
            <a:schemeClr val="accen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2"/>
          <p:cNvSpPr/>
          <p:nvPr/>
        </p:nvSpPr>
        <p:spPr>
          <a:xfrm>
            <a:off x="4726957" y="3919325"/>
            <a:ext cx="791400" cy="754200"/>
          </a:xfrm>
          <a:prstGeom prst="roundRect">
            <a:avLst>
              <a:gd name="adj" fmla="val 16667"/>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2"/>
          <p:cNvSpPr/>
          <p:nvPr/>
        </p:nvSpPr>
        <p:spPr>
          <a:xfrm>
            <a:off x="5788777" y="3919325"/>
            <a:ext cx="791400" cy="754200"/>
          </a:xfrm>
          <a:prstGeom prst="roundRect">
            <a:avLst>
              <a:gd name="adj" fmla="val 16667"/>
            </a:avLst>
          </a:prstGeom>
          <a:solidFill>
            <a:schemeClr val="accent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2"/>
          <p:cNvSpPr txBox="1"/>
          <p:nvPr/>
        </p:nvSpPr>
        <p:spPr>
          <a:xfrm>
            <a:off x="3665138"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#ffa700</a:t>
            </a:r>
            <a:endParaRPr sz="1000">
              <a:solidFill>
                <a:srgbClr val="FFFFFF"/>
              </a:solidFill>
            </a:endParaRPr>
          </a:p>
        </p:txBody>
      </p:sp>
      <p:sp>
        <p:nvSpPr>
          <p:cNvPr id="1986" name="Google Shape;1986;p62"/>
          <p:cNvSpPr txBox="1"/>
          <p:nvPr/>
        </p:nvSpPr>
        <p:spPr>
          <a:xfrm>
            <a:off x="4726963"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#3a8ba0</a:t>
            </a:r>
            <a:endParaRPr sz="1000">
              <a:solidFill>
                <a:srgbClr val="FFFFFF"/>
              </a:solidFill>
            </a:endParaRPr>
          </a:p>
        </p:txBody>
      </p:sp>
      <p:sp>
        <p:nvSpPr>
          <p:cNvPr id="1987" name="Google Shape;1987;p62"/>
          <p:cNvSpPr txBox="1"/>
          <p:nvPr/>
        </p:nvSpPr>
        <p:spPr>
          <a:xfrm>
            <a:off x="5788788"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#93c47d</a:t>
            </a:r>
            <a:endParaRPr sz="1000">
              <a:solidFill>
                <a:srgbClr val="FFFFFF"/>
              </a:solidFill>
            </a:endParaRPr>
          </a:p>
        </p:txBody>
      </p:sp>
      <p:sp>
        <p:nvSpPr>
          <p:cNvPr id="1988" name="Google Shape;1988;p62"/>
          <p:cNvSpPr/>
          <p:nvPr/>
        </p:nvSpPr>
        <p:spPr>
          <a:xfrm>
            <a:off x="2603313" y="3919325"/>
            <a:ext cx="791400" cy="754200"/>
          </a:xfrm>
          <a:prstGeom prst="roundRect">
            <a:avLst>
              <a:gd name="adj" fmla="val 16667"/>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2"/>
          <p:cNvSpPr txBox="1"/>
          <p:nvPr/>
        </p:nvSpPr>
        <p:spPr>
          <a:xfrm>
            <a:off x="2603313"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#dc2525</a:t>
            </a:r>
            <a:endParaRPr sz="1000">
              <a:solidFill>
                <a:srgbClr val="FFFFFF"/>
              </a:solidFill>
            </a:endParaRPr>
          </a:p>
        </p:txBody>
      </p:sp>
      <p:sp>
        <p:nvSpPr>
          <p:cNvPr id="1990" name="Google Shape;1990;p6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Fonts &amp; colors used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4203E00B-5D0F-27EA-7896-BE755DFF650D}"/>
              </a:ext>
            </a:extLst>
          </p:cNvPr>
          <p:cNvGraphicFramePr>
            <a:graphicFrameLocks noChangeAspect="1"/>
          </p:cNvGraphicFramePr>
          <p:nvPr>
            <p:custDataLst>
              <p:tags r:id="rId1"/>
            </p:custDataLst>
            <p:extLst>
              <p:ext uri="{D42A27DB-BD31-4B8C-83A1-F6EECF244321}">
                <p14:modId xmlns:p14="http://schemas.microsoft.com/office/powerpoint/2010/main" val="11327415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6" imgH="426" progId="TCLayout.ActiveDocument.1">
                  <p:embed/>
                </p:oleObj>
              </mc:Choice>
              <mc:Fallback>
                <p:oleObj name="think-cell Slide" r:id="rId3" imgW="426" imgH="426" progId="TCLayout.ActiveDocument.1">
                  <p:embed/>
                  <p:pic>
                    <p:nvPicPr>
                      <p:cNvPr id="16" name="think-cell data - do not delete" hidden="1">
                        <a:extLst>
                          <a:ext uri="{FF2B5EF4-FFF2-40B4-BE49-F238E27FC236}">
                            <a16:creationId xmlns:a16="http://schemas.microsoft.com/office/drawing/2014/main" id="{4203E00B-5D0F-27EA-7896-BE755DFF650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9" name="Rectangle 18">
            <a:extLst>
              <a:ext uri="{FF2B5EF4-FFF2-40B4-BE49-F238E27FC236}">
                <a16:creationId xmlns:a16="http://schemas.microsoft.com/office/drawing/2014/main" id="{912B4063-BB3E-007C-3407-DC5D98EB0962}"/>
              </a:ext>
            </a:extLst>
          </p:cNvPr>
          <p:cNvSpPr/>
          <p:nvPr/>
        </p:nvSpPr>
        <p:spPr>
          <a:xfrm>
            <a:off x="2064124" y="1781735"/>
            <a:ext cx="2077570" cy="15800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dirty="0"/>
              <a:t>Where did we get it?</a:t>
            </a:r>
          </a:p>
          <a:p>
            <a:pPr algn="ctr"/>
            <a:r>
              <a:rPr lang="en-GB" dirty="0"/>
              <a:t>What do we see? </a:t>
            </a:r>
          </a:p>
          <a:p>
            <a:pPr algn="ctr"/>
            <a:r>
              <a:rPr lang="en-GB" dirty="0"/>
              <a:t>Preprocessing</a:t>
            </a:r>
          </a:p>
          <a:p>
            <a:pPr algn="ctr"/>
            <a:endParaRPr lang="en-GB" dirty="0"/>
          </a:p>
          <a:p>
            <a:pPr algn="ctr"/>
            <a:endParaRPr lang="en-GB" dirty="0"/>
          </a:p>
        </p:txBody>
      </p:sp>
      <p:sp>
        <p:nvSpPr>
          <p:cNvPr id="3" name="Title 14">
            <a:extLst>
              <a:ext uri="{FF2B5EF4-FFF2-40B4-BE49-F238E27FC236}">
                <a16:creationId xmlns:a16="http://schemas.microsoft.com/office/drawing/2014/main" id="{3B9FECE5-F9BA-E961-4D17-66D7F855FB69}"/>
              </a:ext>
            </a:extLst>
          </p:cNvPr>
          <p:cNvSpPr txBox="1">
            <a:spLocks/>
          </p:cNvSpPr>
          <p:nvPr/>
        </p:nvSpPr>
        <p:spPr>
          <a:xfrm>
            <a:off x="611592" y="346751"/>
            <a:ext cx="7704000" cy="572700"/>
          </a:xfrm>
          <a:prstGeom prst="rect">
            <a:avLst/>
          </a:prstGeom>
          <a:noFill/>
          <a:ln>
            <a:noFill/>
          </a:ln>
        </p:spPr>
        <p:txBody>
          <a:bodyPr spcFirstLastPara="1" vert="horz"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Krona One"/>
              <a:buNone/>
              <a:defRPr sz="2800" b="0" i="0" u="none" strike="noStrike" cap="none">
                <a:solidFill>
                  <a:schemeClr val="dk1"/>
                </a:solidFill>
                <a:latin typeface="+mj-lt"/>
                <a:ea typeface="Krona One"/>
                <a:cs typeface="Krona One"/>
                <a:sym typeface="Krona On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sz="2000" dirty="0"/>
              <a:t>DATA (</a:t>
            </a:r>
            <a:r>
              <a:rPr lang="en-GB" sz="2000" dirty="0" err="1"/>
              <a:t>Bolormaa</a:t>
            </a:r>
            <a:r>
              <a:rPr lang="en-GB" sz="2000" dirty="0"/>
              <a:t>) </a:t>
            </a:r>
            <a:endParaRPr lang="en-AT" sz="2000" dirty="0"/>
          </a:p>
        </p:txBody>
      </p:sp>
      <p:grpSp>
        <p:nvGrpSpPr>
          <p:cNvPr id="4" name="Google Shape;2269;p64">
            <a:extLst>
              <a:ext uri="{FF2B5EF4-FFF2-40B4-BE49-F238E27FC236}">
                <a16:creationId xmlns:a16="http://schemas.microsoft.com/office/drawing/2014/main" id="{69F1436A-17F9-0810-59AA-8DF6AB771A0C}"/>
              </a:ext>
            </a:extLst>
          </p:cNvPr>
          <p:cNvGrpSpPr/>
          <p:nvPr/>
        </p:nvGrpSpPr>
        <p:grpSpPr>
          <a:xfrm>
            <a:off x="298201" y="76991"/>
            <a:ext cx="1823804" cy="208784"/>
            <a:chOff x="6336019" y="3733725"/>
            <a:chExt cx="2566206" cy="351310"/>
          </a:xfrm>
          <a:solidFill>
            <a:schemeClr val="accent3">
              <a:lumMod val="20000"/>
              <a:lumOff val="80000"/>
            </a:schemeClr>
          </a:solidFill>
        </p:grpSpPr>
        <p:sp>
          <p:nvSpPr>
            <p:cNvPr id="5" name="Google Shape;2270;p64">
              <a:extLst>
                <a:ext uri="{FF2B5EF4-FFF2-40B4-BE49-F238E27FC236}">
                  <a16:creationId xmlns:a16="http://schemas.microsoft.com/office/drawing/2014/main" id="{EE700EED-4DC7-8F43-F415-52DF59119C2E}"/>
                </a:ext>
              </a:extLst>
            </p:cNvPr>
            <p:cNvSpPr/>
            <p:nvPr/>
          </p:nvSpPr>
          <p:spPr>
            <a:xfrm>
              <a:off x="6336019" y="3733735"/>
              <a:ext cx="1881300" cy="351300"/>
            </a:xfrm>
            <a:prstGeom prst="homePlate">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900" dirty="0"/>
                <a:t>1. Motivation</a:t>
              </a:r>
              <a:endParaRPr sz="900" dirty="0"/>
            </a:p>
          </p:txBody>
        </p:sp>
        <p:sp>
          <p:nvSpPr>
            <p:cNvPr id="6" name="Google Shape;2271;p64">
              <a:extLst>
                <a:ext uri="{FF2B5EF4-FFF2-40B4-BE49-F238E27FC236}">
                  <a16:creationId xmlns:a16="http://schemas.microsoft.com/office/drawing/2014/main" id="{69AC0E08-B85A-D332-3134-ADD27690F8AD}"/>
                </a:ext>
              </a:extLst>
            </p:cNvPr>
            <p:cNvSpPr/>
            <p:nvPr/>
          </p:nvSpPr>
          <p:spPr>
            <a:xfrm>
              <a:off x="80985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72;p64">
              <a:extLst>
                <a:ext uri="{FF2B5EF4-FFF2-40B4-BE49-F238E27FC236}">
                  <a16:creationId xmlns:a16="http://schemas.microsoft.com/office/drawing/2014/main" id="{F0E02CB8-EC69-68BD-7F8F-302E614C81C5}"/>
                </a:ext>
              </a:extLst>
            </p:cNvPr>
            <p:cNvSpPr/>
            <p:nvPr/>
          </p:nvSpPr>
          <p:spPr>
            <a:xfrm>
              <a:off x="83271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273;p64">
              <a:extLst>
                <a:ext uri="{FF2B5EF4-FFF2-40B4-BE49-F238E27FC236}">
                  <a16:creationId xmlns:a16="http://schemas.microsoft.com/office/drawing/2014/main" id="{BF0CF3B9-FE9A-3B77-F0C6-96DC3EDCD9CB}"/>
                </a:ext>
              </a:extLst>
            </p:cNvPr>
            <p:cNvSpPr/>
            <p:nvPr/>
          </p:nvSpPr>
          <p:spPr>
            <a:xfrm>
              <a:off x="85557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Picture 2" descr="Zivil- und Zivilverfahrensrecht - WU (Wirtschaftsuniversität Wien)">
            <a:extLst>
              <a:ext uri="{FF2B5EF4-FFF2-40B4-BE49-F238E27FC236}">
                <a16:creationId xmlns:a16="http://schemas.microsoft.com/office/drawing/2014/main" id="{44E887ED-8A2E-DFA3-4F25-8C91508C3F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70949" y="14174"/>
            <a:ext cx="874850" cy="543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00486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94"/>
        <p:cNvGrpSpPr/>
        <p:nvPr/>
      </p:nvGrpSpPr>
      <p:grpSpPr>
        <a:xfrm>
          <a:off x="0" y="0"/>
          <a:ext cx="0" cy="0"/>
          <a:chOff x="0" y="0"/>
          <a:chExt cx="0" cy="0"/>
        </a:xfrm>
      </p:grpSpPr>
      <p:sp>
        <p:nvSpPr>
          <p:cNvPr id="1995" name="Google Shape;1995;p63"/>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sp>
        <p:nvSpPr>
          <p:cNvPr id="1996" name="Google Shape;1996;p6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rPr>
              <a:t>Storyset</a:t>
            </a:r>
            <a:endParaRPr/>
          </a:p>
        </p:txBody>
      </p:sp>
      <p:pic>
        <p:nvPicPr>
          <p:cNvPr id="1997" name="Google Shape;1997;p63"/>
          <p:cNvPicPr preferRelativeResize="0"/>
          <p:nvPr/>
        </p:nvPicPr>
        <p:blipFill rotWithShape="1">
          <a:blip r:embed="rId4">
            <a:alphaModFix/>
          </a:blip>
          <a:srcRect t="16547" b="16540"/>
          <a:stretch/>
        </p:blipFill>
        <p:spPr>
          <a:xfrm>
            <a:off x="510820" y="2688639"/>
            <a:ext cx="1606720" cy="1075075"/>
          </a:xfrm>
          <a:prstGeom prst="rect">
            <a:avLst/>
          </a:prstGeom>
          <a:noFill/>
          <a:ln>
            <a:noFill/>
          </a:ln>
        </p:spPr>
      </p:pic>
      <p:sp>
        <p:nvSpPr>
          <p:cNvPr id="1998" name="Google Shape;1998;p63">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999" name="Google Shape;1999;p63">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2000" name="Google Shape;2000;p63">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2001" name="Google Shape;2001;p63">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2002" name="Google Shape;2002;p63"/>
          <p:cNvPicPr preferRelativeResize="0"/>
          <p:nvPr/>
        </p:nvPicPr>
        <p:blipFill rotWithShape="1">
          <a:blip r:embed="rId9">
            <a:alphaModFix/>
          </a:blip>
          <a:srcRect/>
          <a:stretch/>
        </p:blipFill>
        <p:spPr>
          <a:xfrm>
            <a:off x="2255077" y="2410850"/>
            <a:ext cx="1340595" cy="1340605"/>
          </a:xfrm>
          <a:prstGeom prst="rect">
            <a:avLst/>
          </a:prstGeom>
          <a:noFill/>
          <a:ln>
            <a:noFill/>
          </a:ln>
        </p:spPr>
      </p:pic>
      <p:pic>
        <p:nvPicPr>
          <p:cNvPr id="2003" name="Google Shape;2003;p63"/>
          <p:cNvPicPr preferRelativeResize="0"/>
          <p:nvPr/>
        </p:nvPicPr>
        <p:blipFill rotWithShape="1">
          <a:blip r:embed="rId10">
            <a:alphaModFix/>
          </a:blip>
          <a:srcRect t="6377" b="6377"/>
          <a:stretch/>
        </p:blipFill>
        <p:spPr>
          <a:xfrm>
            <a:off x="3774275" y="2532512"/>
            <a:ext cx="1448305" cy="1263590"/>
          </a:xfrm>
          <a:prstGeom prst="rect">
            <a:avLst/>
          </a:prstGeom>
          <a:noFill/>
          <a:ln>
            <a:noFill/>
          </a:ln>
        </p:spPr>
      </p:pic>
      <p:pic>
        <p:nvPicPr>
          <p:cNvPr id="2004" name="Google Shape;2004;p63"/>
          <p:cNvPicPr preferRelativeResize="0"/>
          <p:nvPr/>
        </p:nvPicPr>
        <p:blipFill rotWithShape="1">
          <a:blip r:embed="rId11">
            <a:alphaModFix/>
          </a:blip>
          <a:srcRect t="9256" b="9256"/>
          <a:stretch/>
        </p:blipFill>
        <p:spPr>
          <a:xfrm>
            <a:off x="5347337" y="2581527"/>
            <a:ext cx="1448285" cy="1180165"/>
          </a:xfrm>
          <a:prstGeom prst="rect">
            <a:avLst/>
          </a:prstGeom>
          <a:noFill/>
          <a:ln>
            <a:noFill/>
          </a:ln>
        </p:spPr>
      </p:pic>
      <p:pic>
        <p:nvPicPr>
          <p:cNvPr id="2005" name="Google Shape;2005;p63"/>
          <p:cNvPicPr preferRelativeResize="0"/>
          <p:nvPr/>
        </p:nvPicPr>
        <p:blipFill rotWithShape="1">
          <a:blip r:embed="rId12">
            <a:alphaModFix/>
          </a:blip>
          <a:srcRect t="14837" b="14844"/>
          <a:stretch/>
        </p:blipFill>
        <p:spPr>
          <a:xfrm>
            <a:off x="6836257" y="2523903"/>
            <a:ext cx="1796925" cy="1263600"/>
          </a:xfrm>
          <a:prstGeom prst="rect">
            <a:avLst/>
          </a:prstGeom>
          <a:noFill/>
          <a:ln>
            <a:noFill/>
          </a:ln>
        </p:spPr>
      </p:pic>
      <p:sp>
        <p:nvSpPr>
          <p:cNvPr id="2006" name="Google Shape;2006;p63">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010"/>
        <p:cNvGrpSpPr/>
        <p:nvPr/>
      </p:nvGrpSpPr>
      <p:grpSpPr>
        <a:xfrm>
          <a:off x="0" y="0"/>
          <a:ext cx="0" cy="0"/>
          <a:chOff x="0" y="0"/>
          <a:chExt cx="0" cy="0"/>
        </a:xfrm>
      </p:grpSpPr>
      <p:sp>
        <p:nvSpPr>
          <p:cNvPr id="2011" name="Google Shape;2011;p64"/>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2012" name="Google Shape;2012;p6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grpSp>
        <p:nvGrpSpPr>
          <p:cNvPr id="2013" name="Google Shape;2013;p64"/>
          <p:cNvGrpSpPr/>
          <p:nvPr/>
        </p:nvGrpSpPr>
        <p:grpSpPr>
          <a:xfrm>
            <a:off x="5082708" y="3095784"/>
            <a:ext cx="442841" cy="514271"/>
            <a:chOff x="4727025" y="1332775"/>
            <a:chExt cx="59900" cy="69625"/>
          </a:xfrm>
        </p:grpSpPr>
        <p:sp>
          <p:nvSpPr>
            <p:cNvPr id="2014" name="Google Shape;2014;p64"/>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4"/>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6" name="Google Shape;2016;p64"/>
          <p:cNvGrpSpPr/>
          <p:nvPr/>
        </p:nvGrpSpPr>
        <p:grpSpPr>
          <a:xfrm>
            <a:off x="5758025" y="2343272"/>
            <a:ext cx="500909" cy="500899"/>
            <a:chOff x="4820425" y="1329900"/>
            <a:chExt cx="70175" cy="70350"/>
          </a:xfrm>
        </p:grpSpPr>
        <p:sp>
          <p:nvSpPr>
            <p:cNvPr id="2017" name="Google Shape;2017;p64"/>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4"/>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4"/>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4"/>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1" name="Google Shape;2021;p64"/>
          <p:cNvGrpSpPr/>
          <p:nvPr/>
        </p:nvGrpSpPr>
        <p:grpSpPr>
          <a:xfrm>
            <a:off x="6410648" y="2355062"/>
            <a:ext cx="538135" cy="493119"/>
            <a:chOff x="4903200" y="1331525"/>
            <a:chExt cx="73575" cy="67425"/>
          </a:xfrm>
        </p:grpSpPr>
        <p:sp>
          <p:nvSpPr>
            <p:cNvPr id="2022" name="Google Shape;2022;p64"/>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023" name="Google Shape;2023;p64"/>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4" name="Google Shape;2024;p64"/>
          <p:cNvGrpSpPr/>
          <p:nvPr/>
        </p:nvGrpSpPr>
        <p:grpSpPr>
          <a:xfrm>
            <a:off x="5670599" y="3097040"/>
            <a:ext cx="544563" cy="511895"/>
            <a:chOff x="4815575" y="1416800"/>
            <a:chExt cx="73750" cy="71400"/>
          </a:xfrm>
        </p:grpSpPr>
        <p:sp>
          <p:nvSpPr>
            <p:cNvPr id="2025" name="Google Shape;2025;p64"/>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4"/>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4"/>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8" name="Google Shape;2028;p64"/>
          <p:cNvGrpSpPr/>
          <p:nvPr/>
        </p:nvGrpSpPr>
        <p:grpSpPr>
          <a:xfrm>
            <a:off x="6367224" y="3096746"/>
            <a:ext cx="602914" cy="512477"/>
            <a:chOff x="4902475" y="1418875"/>
            <a:chExt cx="74500" cy="63775"/>
          </a:xfrm>
        </p:grpSpPr>
        <p:sp>
          <p:nvSpPr>
            <p:cNvPr id="2029" name="Google Shape;2029;p64"/>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4"/>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1" name="Google Shape;2031;p64"/>
          <p:cNvGrpSpPr/>
          <p:nvPr/>
        </p:nvGrpSpPr>
        <p:grpSpPr>
          <a:xfrm>
            <a:off x="5783096" y="3835985"/>
            <a:ext cx="515391" cy="525699"/>
            <a:chOff x="4818100" y="1507675"/>
            <a:chExt cx="71225" cy="71625"/>
          </a:xfrm>
        </p:grpSpPr>
        <p:sp>
          <p:nvSpPr>
            <p:cNvPr id="2032" name="Google Shape;2032;p64"/>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4"/>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4"/>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4"/>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6" name="Google Shape;2036;p64"/>
          <p:cNvGrpSpPr/>
          <p:nvPr/>
        </p:nvGrpSpPr>
        <p:grpSpPr>
          <a:xfrm>
            <a:off x="5121199" y="3857517"/>
            <a:ext cx="522956" cy="489869"/>
            <a:chOff x="4721450" y="1509475"/>
            <a:chExt cx="79350" cy="74325"/>
          </a:xfrm>
        </p:grpSpPr>
        <p:sp>
          <p:nvSpPr>
            <p:cNvPr id="2037" name="Google Shape;2037;p64"/>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4"/>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4"/>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4"/>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1" name="Google Shape;2041;p64"/>
          <p:cNvGrpSpPr/>
          <p:nvPr/>
        </p:nvGrpSpPr>
        <p:grpSpPr>
          <a:xfrm>
            <a:off x="6444441" y="3837269"/>
            <a:ext cx="525704" cy="535436"/>
            <a:chOff x="4906800" y="1507500"/>
            <a:chExt cx="70350" cy="71075"/>
          </a:xfrm>
        </p:grpSpPr>
        <p:sp>
          <p:nvSpPr>
            <p:cNvPr id="2042" name="Google Shape;2042;p64"/>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4"/>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4"/>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4"/>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4"/>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7" name="Google Shape;2047;p64"/>
          <p:cNvGrpSpPr/>
          <p:nvPr/>
        </p:nvGrpSpPr>
        <p:grpSpPr>
          <a:xfrm>
            <a:off x="4477263" y="2343250"/>
            <a:ext cx="508054" cy="508095"/>
            <a:chOff x="3736598" y="2170606"/>
            <a:chExt cx="404889" cy="404889"/>
          </a:xfrm>
        </p:grpSpPr>
        <p:sp>
          <p:nvSpPr>
            <p:cNvPr id="2048" name="Google Shape;2048;p64"/>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4"/>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4"/>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4"/>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2" name="Google Shape;2052;p64"/>
          <p:cNvGrpSpPr/>
          <p:nvPr/>
        </p:nvGrpSpPr>
        <p:grpSpPr>
          <a:xfrm>
            <a:off x="3765303" y="2343345"/>
            <a:ext cx="575790" cy="507904"/>
            <a:chOff x="3161917" y="2170682"/>
            <a:chExt cx="458870" cy="404737"/>
          </a:xfrm>
        </p:grpSpPr>
        <p:sp>
          <p:nvSpPr>
            <p:cNvPr id="2053" name="Google Shape;2053;p64"/>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054" name="Google Shape;2054;p64"/>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4"/>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6" name="Google Shape;2056;p64"/>
          <p:cNvGrpSpPr/>
          <p:nvPr/>
        </p:nvGrpSpPr>
        <p:grpSpPr>
          <a:xfrm>
            <a:off x="3792833" y="3103717"/>
            <a:ext cx="520730" cy="498567"/>
            <a:chOff x="3179914" y="2889488"/>
            <a:chExt cx="422876" cy="404911"/>
          </a:xfrm>
        </p:grpSpPr>
        <p:sp>
          <p:nvSpPr>
            <p:cNvPr id="2057" name="Google Shape;2057;p64"/>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4"/>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4"/>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4"/>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4"/>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4"/>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3" name="Google Shape;2063;p64"/>
          <p:cNvGrpSpPr/>
          <p:nvPr/>
        </p:nvGrpSpPr>
        <p:grpSpPr>
          <a:xfrm>
            <a:off x="4421513" y="3103677"/>
            <a:ext cx="516145" cy="498648"/>
            <a:chOff x="3729467" y="2889422"/>
            <a:chExt cx="419153" cy="404977"/>
          </a:xfrm>
        </p:grpSpPr>
        <p:sp>
          <p:nvSpPr>
            <p:cNvPr id="2064" name="Google Shape;2064;p64"/>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4"/>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4"/>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4"/>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4"/>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4"/>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4"/>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1" name="Google Shape;2071;p64"/>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4"/>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4"/>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4"/>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5" name="Google Shape;2075;p64"/>
          <p:cNvGrpSpPr/>
          <p:nvPr/>
        </p:nvGrpSpPr>
        <p:grpSpPr>
          <a:xfrm>
            <a:off x="7141841" y="2550562"/>
            <a:ext cx="166473" cy="141497"/>
            <a:chOff x="4660325" y="1866850"/>
            <a:chExt cx="68350" cy="58100"/>
          </a:xfrm>
        </p:grpSpPr>
        <p:sp>
          <p:nvSpPr>
            <p:cNvPr id="2076" name="Google Shape;2076;p64"/>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4"/>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8" name="Google Shape;2078;p64"/>
          <p:cNvGrpSpPr/>
          <p:nvPr/>
        </p:nvGrpSpPr>
        <p:grpSpPr>
          <a:xfrm>
            <a:off x="7451186" y="2576286"/>
            <a:ext cx="162515" cy="90049"/>
            <a:chOff x="4791775" y="1877500"/>
            <a:chExt cx="66725" cy="36975"/>
          </a:xfrm>
        </p:grpSpPr>
        <p:sp>
          <p:nvSpPr>
            <p:cNvPr id="2079" name="Google Shape;2079;p64"/>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4"/>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1" name="Google Shape;2081;p64"/>
          <p:cNvGrpSpPr/>
          <p:nvPr/>
        </p:nvGrpSpPr>
        <p:grpSpPr>
          <a:xfrm>
            <a:off x="7772899" y="2576286"/>
            <a:ext cx="144979" cy="90049"/>
            <a:chOff x="4923925" y="1877500"/>
            <a:chExt cx="59525" cy="36975"/>
          </a:xfrm>
        </p:grpSpPr>
        <p:sp>
          <p:nvSpPr>
            <p:cNvPr id="2082" name="Google Shape;2082;p6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4" name="Google Shape;2084;p64"/>
          <p:cNvGrpSpPr/>
          <p:nvPr/>
        </p:nvGrpSpPr>
        <p:grpSpPr>
          <a:xfrm>
            <a:off x="8067390" y="2558477"/>
            <a:ext cx="141447" cy="125667"/>
            <a:chOff x="5058450" y="1870100"/>
            <a:chExt cx="58075" cy="51600"/>
          </a:xfrm>
        </p:grpSpPr>
        <p:sp>
          <p:nvSpPr>
            <p:cNvPr id="2085" name="Google Shape;2085;p64"/>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4"/>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7" name="Google Shape;2087;p64"/>
          <p:cNvGrpSpPr/>
          <p:nvPr/>
        </p:nvGrpSpPr>
        <p:grpSpPr>
          <a:xfrm>
            <a:off x="7481905" y="2980885"/>
            <a:ext cx="101077" cy="107645"/>
            <a:chOff x="4811425" y="2065025"/>
            <a:chExt cx="41500" cy="44200"/>
          </a:xfrm>
        </p:grpSpPr>
        <p:sp>
          <p:nvSpPr>
            <p:cNvPr id="2088" name="Google Shape;2088;p64"/>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4"/>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0" name="Google Shape;2090;p64"/>
          <p:cNvGrpSpPr/>
          <p:nvPr/>
        </p:nvGrpSpPr>
        <p:grpSpPr>
          <a:xfrm>
            <a:off x="7774342" y="2981098"/>
            <a:ext cx="120867" cy="107218"/>
            <a:chOff x="4929875" y="2065025"/>
            <a:chExt cx="49625" cy="44025"/>
          </a:xfrm>
        </p:grpSpPr>
        <p:sp>
          <p:nvSpPr>
            <p:cNvPr id="2091" name="Google Shape;2091;p64"/>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4"/>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3" name="Google Shape;2093;p64"/>
          <p:cNvGrpSpPr/>
          <p:nvPr/>
        </p:nvGrpSpPr>
        <p:grpSpPr>
          <a:xfrm>
            <a:off x="8103011" y="2984112"/>
            <a:ext cx="70206" cy="101191"/>
            <a:chOff x="5083925" y="2066350"/>
            <a:chExt cx="28825" cy="41550"/>
          </a:xfrm>
        </p:grpSpPr>
        <p:sp>
          <p:nvSpPr>
            <p:cNvPr id="2094" name="Google Shape;2094;p64"/>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4"/>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6" name="Google Shape;2096;p64"/>
          <p:cNvGrpSpPr/>
          <p:nvPr/>
        </p:nvGrpSpPr>
        <p:grpSpPr>
          <a:xfrm>
            <a:off x="7134565" y="2999759"/>
            <a:ext cx="181026" cy="69896"/>
            <a:chOff x="4659775" y="2072775"/>
            <a:chExt cx="74325" cy="28700"/>
          </a:xfrm>
        </p:grpSpPr>
        <p:sp>
          <p:nvSpPr>
            <p:cNvPr id="2097" name="Google Shape;2097;p64"/>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4"/>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4"/>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0" name="Google Shape;2100;p64"/>
          <p:cNvGrpSpPr/>
          <p:nvPr/>
        </p:nvGrpSpPr>
        <p:grpSpPr>
          <a:xfrm>
            <a:off x="8054421" y="2790324"/>
            <a:ext cx="167387" cy="89197"/>
            <a:chOff x="4662475" y="1976500"/>
            <a:chExt cx="68725" cy="36625"/>
          </a:xfrm>
        </p:grpSpPr>
        <p:sp>
          <p:nvSpPr>
            <p:cNvPr id="2101" name="Google Shape;2101;p64"/>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4"/>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4"/>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4" name="Google Shape;2104;p64"/>
          <p:cNvGrpSpPr/>
          <p:nvPr/>
        </p:nvGrpSpPr>
        <p:grpSpPr>
          <a:xfrm>
            <a:off x="7751326" y="2793764"/>
            <a:ext cx="166899" cy="82317"/>
            <a:chOff x="4920150" y="1977875"/>
            <a:chExt cx="68525" cy="33800"/>
          </a:xfrm>
        </p:grpSpPr>
        <p:sp>
          <p:nvSpPr>
            <p:cNvPr id="2105" name="Google Shape;2105;p64"/>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4"/>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4"/>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8" name="Google Shape;2108;p64"/>
          <p:cNvGrpSpPr/>
          <p:nvPr/>
        </p:nvGrpSpPr>
        <p:grpSpPr>
          <a:xfrm>
            <a:off x="7162483" y="3197682"/>
            <a:ext cx="125190" cy="127859"/>
            <a:chOff x="4676550" y="2160575"/>
            <a:chExt cx="51400" cy="52500"/>
          </a:xfrm>
        </p:grpSpPr>
        <p:sp>
          <p:nvSpPr>
            <p:cNvPr id="2109" name="Google Shape;2109;p64"/>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4"/>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4"/>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2" name="Google Shape;2112;p64"/>
          <p:cNvGrpSpPr/>
          <p:nvPr/>
        </p:nvGrpSpPr>
        <p:grpSpPr>
          <a:xfrm>
            <a:off x="7459741" y="3204714"/>
            <a:ext cx="145405" cy="113794"/>
            <a:chOff x="4768325" y="2163475"/>
            <a:chExt cx="59700" cy="46725"/>
          </a:xfrm>
        </p:grpSpPr>
        <p:sp>
          <p:nvSpPr>
            <p:cNvPr id="2113" name="Google Shape;2113;p64"/>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4"/>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5" name="Google Shape;2115;p64"/>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4"/>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4"/>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4"/>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4"/>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4"/>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1" name="Google Shape;2121;p64"/>
          <p:cNvGrpSpPr/>
          <p:nvPr/>
        </p:nvGrpSpPr>
        <p:grpSpPr>
          <a:xfrm>
            <a:off x="7476059" y="3459808"/>
            <a:ext cx="112768" cy="106853"/>
            <a:chOff x="4768575" y="2253950"/>
            <a:chExt cx="46300" cy="43875"/>
          </a:xfrm>
        </p:grpSpPr>
        <p:sp>
          <p:nvSpPr>
            <p:cNvPr id="2122" name="Google Shape;2122;p64"/>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4"/>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4" name="Google Shape;2124;p64"/>
          <p:cNvGrpSpPr/>
          <p:nvPr/>
        </p:nvGrpSpPr>
        <p:grpSpPr>
          <a:xfrm>
            <a:off x="7775682" y="3948834"/>
            <a:ext cx="118187" cy="146246"/>
            <a:chOff x="4960900" y="2433225"/>
            <a:chExt cx="48525" cy="60050"/>
          </a:xfrm>
        </p:grpSpPr>
        <p:sp>
          <p:nvSpPr>
            <p:cNvPr id="2125" name="Google Shape;2125;p64"/>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4"/>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7" name="Google Shape;2127;p64"/>
          <p:cNvGrpSpPr/>
          <p:nvPr/>
        </p:nvGrpSpPr>
        <p:grpSpPr>
          <a:xfrm>
            <a:off x="7464247" y="4212895"/>
            <a:ext cx="136394" cy="143810"/>
            <a:chOff x="4854075" y="2527625"/>
            <a:chExt cx="56000" cy="59050"/>
          </a:xfrm>
        </p:grpSpPr>
        <p:sp>
          <p:nvSpPr>
            <p:cNvPr id="2128" name="Google Shape;2128;p64"/>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4"/>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0" name="Google Shape;2130;p64"/>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4"/>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4"/>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3" name="Google Shape;2133;p64"/>
          <p:cNvGrpSpPr/>
          <p:nvPr/>
        </p:nvGrpSpPr>
        <p:grpSpPr>
          <a:xfrm>
            <a:off x="8088458" y="3676639"/>
            <a:ext cx="99312" cy="160797"/>
            <a:chOff x="5059700" y="2334775"/>
            <a:chExt cx="40775" cy="66025"/>
          </a:xfrm>
        </p:grpSpPr>
        <p:sp>
          <p:nvSpPr>
            <p:cNvPr id="2134" name="Google Shape;2134;p64"/>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4"/>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4"/>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4"/>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4"/>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4"/>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4"/>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4"/>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4"/>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3" name="Google Shape;2143;p64"/>
          <p:cNvGrpSpPr/>
          <p:nvPr/>
        </p:nvGrpSpPr>
        <p:grpSpPr>
          <a:xfrm>
            <a:off x="8045622" y="3941771"/>
            <a:ext cx="184984" cy="160371"/>
            <a:chOff x="5037700" y="2430325"/>
            <a:chExt cx="75950" cy="65850"/>
          </a:xfrm>
        </p:grpSpPr>
        <p:sp>
          <p:nvSpPr>
            <p:cNvPr id="2144" name="Google Shape;2144;p64"/>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4"/>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6" name="Google Shape;2146;p64"/>
          <p:cNvGrpSpPr/>
          <p:nvPr/>
        </p:nvGrpSpPr>
        <p:grpSpPr>
          <a:xfrm>
            <a:off x="7465128" y="3708223"/>
            <a:ext cx="173014" cy="97629"/>
            <a:chOff x="4756975" y="2341800"/>
            <a:chExt cx="91975" cy="51925"/>
          </a:xfrm>
        </p:grpSpPr>
        <p:sp>
          <p:nvSpPr>
            <p:cNvPr id="2147" name="Google Shape;2147;p64"/>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4"/>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4"/>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4"/>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4"/>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4"/>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4"/>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4"/>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4"/>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4"/>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4"/>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4"/>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4"/>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4"/>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4"/>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4"/>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4"/>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4"/>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4"/>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4"/>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7" name="Google Shape;2167;p64"/>
          <p:cNvGrpSpPr/>
          <p:nvPr/>
        </p:nvGrpSpPr>
        <p:grpSpPr>
          <a:xfrm>
            <a:off x="7732065" y="4196920"/>
            <a:ext cx="212497" cy="175761"/>
            <a:chOff x="4943575" y="2516350"/>
            <a:chExt cx="98675" cy="81700"/>
          </a:xfrm>
        </p:grpSpPr>
        <p:sp>
          <p:nvSpPr>
            <p:cNvPr id="2168" name="Google Shape;2168;p64"/>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4"/>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4"/>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4"/>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4"/>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4"/>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4"/>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4"/>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4"/>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4"/>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4"/>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4"/>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4"/>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4"/>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4"/>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4"/>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4"/>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4"/>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4"/>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4"/>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4"/>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4"/>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4"/>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4"/>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4"/>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4"/>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4"/>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4"/>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4"/>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4"/>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4"/>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4"/>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4"/>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4"/>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4"/>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4"/>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4"/>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4"/>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4"/>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4"/>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4"/>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4"/>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4"/>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4"/>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4"/>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4"/>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4"/>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4"/>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4"/>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4"/>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4"/>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4"/>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4"/>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4"/>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4"/>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4"/>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4"/>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4"/>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4"/>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4"/>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4"/>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4"/>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4"/>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4"/>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4"/>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4"/>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4"/>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4"/>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4"/>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4"/>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4"/>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4"/>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4"/>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4"/>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4"/>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4"/>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4"/>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4"/>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6" name="Google Shape;2246;p64"/>
          <p:cNvGrpSpPr/>
          <p:nvPr/>
        </p:nvGrpSpPr>
        <p:grpSpPr>
          <a:xfrm>
            <a:off x="1990126" y="3423163"/>
            <a:ext cx="965351" cy="134611"/>
            <a:chOff x="4411970" y="2962952"/>
            <a:chExt cx="706544" cy="104212"/>
          </a:xfrm>
        </p:grpSpPr>
        <p:sp>
          <p:nvSpPr>
            <p:cNvPr id="2247" name="Google Shape;2247;p64"/>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4"/>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4"/>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4"/>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1" name="Google Shape;2251;p64"/>
          <p:cNvGrpSpPr/>
          <p:nvPr/>
        </p:nvGrpSpPr>
        <p:grpSpPr>
          <a:xfrm>
            <a:off x="1990126" y="3012077"/>
            <a:ext cx="960158" cy="289172"/>
            <a:chOff x="4411970" y="2726085"/>
            <a:chExt cx="643107" cy="193659"/>
          </a:xfrm>
        </p:grpSpPr>
        <p:sp>
          <p:nvSpPr>
            <p:cNvPr id="2252" name="Google Shape;2252;p64"/>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4"/>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4"/>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5" name="Google Shape;2255;p64"/>
          <p:cNvGrpSpPr/>
          <p:nvPr/>
        </p:nvGrpSpPr>
        <p:grpSpPr>
          <a:xfrm>
            <a:off x="993018" y="3278187"/>
            <a:ext cx="833173" cy="259209"/>
            <a:chOff x="4411970" y="4340222"/>
            <a:chExt cx="779467" cy="242683"/>
          </a:xfrm>
        </p:grpSpPr>
        <p:sp>
          <p:nvSpPr>
            <p:cNvPr id="2256" name="Google Shape;2256;p64"/>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4"/>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4"/>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9" name="Google Shape;2259;p64"/>
          <p:cNvGrpSpPr/>
          <p:nvPr/>
        </p:nvGrpSpPr>
        <p:grpSpPr>
          <a:xfrm>
            <a:off x="1990126" y="2673933"/>
            <a:ext cx="965160" cy="216230"/>
            <a:chOff x="4411970" y="2468674"/>
            <a:chExt cx="747317" cy="167425"/>
          </a:xfrm>
        </p:grpSpPr>
        <p:sp>
          <p:nvSpPr>
            <p:cNvPr id="2260" name="Google Shape;2260;p64"/>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4"/>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2" name="Google Shape;2262;p64"/>
          <p:cNvGrpSpPr/>
          <p:nvPr/>
        </p:nvGrpSpPr>
        <p:grpSpPr>
          <a:xfrm>
            <a:off x="988873" y="2578650"/>
            <a:ext cx="810451" cy="319148"/>
            <a:chOff x="4411970" y="3686602"/>
            <a:chExt cx="797845" cy="314215"/>
          </a:xfrm>
        </p:grpSpPr>
        <p:sp>
          <p:nvSpPr>
            <p:cNvPr id="2263" name="Google Shape;2263;p64"/>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4"/>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4"/>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4"/>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4"/>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8" name="Google Shape;2268;p64"/>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9" name="Google Shape;2269;p64"/>
          <p:cNvGrpSpPr/>
          <p:nvPr/>
        </p:nvGrpSpPr>
        <p:grpSpPr>
          <a:xfrm>
            <a:off x="988970" y="2333174"/>
            <a:ext cx="1970333" cy="208784"/>
            <a:chOff x="6336019" y="3733725"/>
            <a:chExt cx="2566206" cy="351310"/>
          </a:xfrm>
        </p:grpSpPr>
        <p:sp>
          <p:nvSpPr>
            <p:cNvPr id="2270" name="Google Shape;2270;p64"/>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4"/>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4"/>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4"/>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4" name="Google Shape;2274;p64"/>
          <p:cNvGrpSpPr/>
          <p:nvPr/>
        </p:nvGrpSpPr>
        <p:grpSpPr>
          <a:xfrm>
            <a:off x="1990126" y="3940729"/>
            <a:ext cx="946551" cy="153200"/>
            <a:chOff x="4404545" y="3301592"/>
            <a:chExt cx="782403" cy="129272"/>
          </a:xfrm>
        </p:grpSpPr>
        <p:sp>
          <p:nvSpPr>
            <p:cNvPr id="2275" name="Google Shape;2275;p64"/>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4"/>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7" name="Google Shape;2277;p64"/>
          <p:cNvGrpSpPr/>
          <p:nvPr/>
        </p:nvGrpSpPr>
        <p:grpSpPr>
          <a:xfrm>
            <a:off x="1990126" y="3679688"/>
            <a:ext cx="962257" cy="139127"/>
            <a:chOff x="4411970" y="3131459"/>
            <a:chExt cx="710520" cy="117397"/>
          </a:xfrm>
        </p:grpSpPr>
        <p:sp>
          <p:nvSpPr>
            <p:cNvPr id="2278" name="Google Shape;2278;p64"/>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4"/>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0" name="Google Shape;2280;p64"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1" name="Google Shape;2281;p64"/>
          <p:cNvGrpSpPr/>
          <p:nvPr/>
        </p:nvGrpSpPr>
        <p:grpSpPr>
          <a:xfrm>
            <a:off x="990271" y="3614482"/>
            <a:ext cx="823838" cy="458988"/>
            <a:chOff x="4411970" y="1801825"/>
            <a:chExt cx="734586" cy="409262"/>
          </a:xfrm>
        </p:grpSpPr>
        <p:sp>
          <p:nvSpPr>
            <p:cNvPr id="2282" name="Google Shape;2282;p64"/>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4"/>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4" name="Google Shape;2284;p64"/>
          <p:cNvGrpSpPr/>
          <p:nvPr/>
        </p:nvGrpSpPr>
        <p:grpSpPr>
          <a:xfrm>
            <a:off x="990271" y="4162908"/>
            <a:ext cx="856348" cy="212039"/>
            <a:chOff x="4411970" y="2233974"/>
            <a:chExt cx="763574" cy="189068"/>
          </a:xfrm>
        </p:grpSpPr>
        <p:sp>
          <p:nvSpPr>
            <p:cNvPr id="2285" name="Google Shape;2285;p64"/>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4"/>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7" name="Google Shape;2287;p64"/>
          <p:cNvGrpSpPr/>
          <p:nvPr/>
        </p:nvGrpSpPr>
        <p:grpSpPr>
          <a:xfrm>
            <a:off x="3100467" y="2338244"/>
            <a:ext cx="511602" cy="511602"/>
            <a:chOff x="5681300" y="2527788"/>
            <a:chExt cx="805800" cy="805800"/>
          </a:xfrm>
        </p:grpSpPr>
        <p:sp>
          <p:nvSpPr>
            <p:cNvPr id="2288" name="Google Shape;2288;p64"/>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4"/>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0" name="Google Shape;2290;p64"/>
          <p:cNvGrpSpPr/>
          <p:nvPr/>
        </p:nvGrpSpPr>
        <p:grpSpPr>
          <a:xfrm>
            <a:off x="3097662" y="3104827"/>
            <a:ext cx="513021" cy="512935"/>
            <a:chOff x="4049800" y="640400"/>
            <a:chExt cx="858900" cy="858900"/>
          </a:xfrm>
        </p:grpSpPr>
        <p:sp>
          <p:nvSpPr>
            <p:cNvPr id="2291" name="Google Shape;2291;p64"/>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4"/>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3" name="Google Shape;2293;p64"/>
          <p:cNvGrpSpPr/>
          <p:nvPr/>
        </p:nvGrpSpPr>
        <p:grpSpPr>
          <a:xfrm>
            <a:off x="3014861" y="3756719"/>
            <a:ext cx="686489" cy="686585"/>
            <a:chOff x="5080188" y="927900"/>
            <a:chExt cx="961200" cy="961200"/>
          </a:xfrm>
        </p:grpSpPr>
        <p:sp>
          <p:nvSpPr>
            <p:cNvPr id="2294" name="Google Shape;2294;p64"/>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4"/>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4"/>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4"/>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4"/>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4"/>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4"/>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4"/>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2" name="Google Shape;2302;p64"/>
          <p:cNvGrpSpPr/>
          <p:nvPr/>
        </p:nvGrpSpPr>
        <p:grpSpPr>
          <a:xfrm>
            <a:off x="3798012" y="3849448"/>
            <a:ext cx="510373" cy="510937"/>
            <a:chOff x="7508249" y="1522825"/>
            <a:chExt cx="1326332" cy="1322987"/>
          </a:xfrm>
        </p:grpSpPr>
        <p:sp>
          <p:nvSpPr>
            <p:cNvPr id="2303" name="Google Shape;2303;p64"/>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4"/>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4"/>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4"/>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4"/>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4"/>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4"/>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4"/>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4"/>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4"/>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3" name="Google Shape;2313;p64"/>
          <p:cNvGrpSpPr/>
          <p:nvPr/>
        </p:nvGrpSpPr>
        <p:grpSpPr>
          <a:xfrm>
            <a:off x="4489605" y="3850853"/>
            <a:ext cx="492652" cy="503348"/>
            <a:chOff x="6039282" y="1042577"/>
            <a:chExt cx="734315" cy="731929"/>
          </a:xfrm>
        </p:grpSpPr>
        <p:sp>
          <p:nvSpPr>
            <p:cNvPr id="2314" name="Google Shape;2314;p64"/>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4"/>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4"/>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4"/>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4"/>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4"/>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4"/>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4"/>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4"/>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4"/>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4"/>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4"/>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4"/>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4"/>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4"/>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4"/>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4"/>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4"/>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4"/>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4"/>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4"/>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5" name="Google Shape;2335;p64"/>
          <p:cNvGrpSpPr/>
          <p:nvPr/>
        </p:nvGrpSpPr>
        <p:grpSpPr>
          <a:xfrm>
            <a:off x="5130019" y="2346894"/>
            <a:ext cx="483304" cy="504902"/>
            <a:chOff x="1825800" y="1651625"/>
            <a:chExt cx="568125" cy="591775"/>
          </a:xfrm>
        </p:grpSpPr>
        <p:sp>
          <p:nvSpPr>
            <p:cNvPr id="2336" name="Google Shape;2336;p64"/>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4"/>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4"/>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4"/>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4"/>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4"/>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2" name="Google Shape;2342;p64"/>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4"/>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4"/>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4"/>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49"/>
        <p:cNvGrpSpPr/>
        <p:nvPr/>
      </p:nvGrpSpPr>
      <p:grpSpPr>
        <a:xfrm>
          <a:off x="0" y="0"/>
          <a:ext cx="0" cy="0"/>
          <a:chOff x="0" y="0"/>
          <a:chExt cx="0" cy="0"/>
        </a:xfrm>
      </p:grpSpPr>
      <p:grpSp>
        <p:nvGrpSpPr>
          <p:cNvPr id="2350" name="Google Shape;2350;p65"/>
          <p:cNvGrpSpPr/>
          <p:nvPr/>
        </p:nvGrpSpPr>
        <p:grpSpPr>
          <a:xfrm>
            <a:off x="722058" y="957091"/>
            <a:ext cx="2492868" cy="1379876"/>
            <a:chOff x="2654821" y="2311071"/>
            <a:chExt cx="2279715" cy="1262120"/>
          </a:xfrm>
        </p:grpSpPr>
        <p:grpSp>
          <p:nvGrpSpPr>
            <p:cNvPr id="2351" name="Google Shape;2351;p65"/>
            <p:cNvGrpSpPr/>
            <p:nvPr/>
          </p:nvGrpSpPr>
          <p:grpSpPr>
            <a:xfrm>
              <a:off x="4034269" y="2840745"/>
              <a:ext cx="40212" cy="36437"/>
              <a:chOff x="4293400" y="2574725"/>
              <a:chExt cx="84425" cy="80100"/>
            </a:xfrm>
          </p:grpSpPr>
          <p:sp>
            <p:nvSpPr>
              <p:cNvPr id="2352" name="Google Shape;2352;p6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AT"/>
              </a:p>
            </p:txBody>
          </p:sp>
          <p:sp>
            <p:nvSpPr>
              <p:cNvPr id="2353" name="Google Shape;2353;p6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4" name="Google Shape;2354;p65"/>
            <p:cNvGrpSpPr/>
            <p:nvPr/>
          </p:nvGrpSpPr>
          <p:grpSpPr>
            <a:xfrm>
              <a:off x="3894606" y="2334874"/>
              <a:ext cx="913198" cy="518984"/>
              <a:chOff x="4000175" y="1462675"/>
              <a:chExt cx="1917275" cy="1140875"/>
            </a:xfrm>
          </p:grpSpPr>
          <p:sp>
            <p:nvSpPr>
              <p:cNvPr id="2355" name="Google Shape;2355;p6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AT"/>
              </a:p>
            </p:txBody>
          </p:sp>
          <p:grpSp>
            <p:nvGrpSpPr>
              <p:cNvPr id="2356" name="Google Shape;2356;p65"/>
              <p:cNvGrpSpPr/>
              <p:nvPr/>
            </p:nvGrpSpPr>
            <p:grpSpPr>
              <a:xfrm>
                <a:off x="4000175" y="1462675"/>
                <a:ext cx="1917275" cy="1140875"/>
                <a:chOff x="4000175" y="1462675"/>
                <a:chExt cx="1917275" cy="1140875"/>
              </a:xfrm>
            </p:grpSpPr>
            <p:sp>
              <p:nvSpPr>
                <p:cNvPr id="2357" name="Google Shape;2357;p6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AT"/>
                </a:p>
              </p:txBody>
            </p:sp>
            <p:sp>
              <p:nvSpPr>
                <p:cNvPr id="2358" name="Google Shape;2358;p6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62" name="Google Shape;2362;p6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63" name="Google Shape;2363;p65"/>
            <p:cNvGrpSpPr/>
            <p:nvPr/>
          </p:nvGrpSpPr>
          <p:grpSpPr>
            <a:xfrm>
              <a:off x="3875768" y="2846704"/>
              <a:ext cx="44796" cy="47366"/>
              <a:chOff x="3960625" y="2587825"/>
              <a:chExt cx="94050" cy="104125"/>
            </a:xfrm>
          </p:grpSpPr>
          <p:sp>
            <p:nvSpPr>
              <p:cNvPr id="2364" name="Google Shape;2364;p6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AT"/>
              </a:p>
            </p:txBody>
          </p:sp>
          <p:sp>
            <p:nvSpPr>
              <p:cNvPr id="2365" name="Google Shape;2365;p6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6" name="Google Shape;2366;p65"/>
            <p:cNvGrpSpPr/>
            <p:nvPr/>
          </p:nvGrpSpPr>
          <p:grpSpPr>
            <a:xfrm>
              <a:off x="3782759" y="2807162"/>
              <a:ext cx="82686" cy="85487"/>
              <a:chOff x="3765350" y="2500900"/>
              <a:chExt cx="173600" cy="187925"/>
            </a:xfrm>
          </p:grpSpPr>
          <p:sp>
            <p:nvSpPr>
              <p:cNvPr id="2367" name="Google Shape;2367;p6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AT"/>
              </a:p>
            </p:txBody>
          </p:sp>
          <p:sp>
            <p:nvSpPr>
              <p:cNvPr id="2368" name="Google Shape;2368;p6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3" name="Google Shape;2373;p65"/>
            <p:cNvGrpSpPr/>
            <p:nvPr/>
          </p:nvGrpSpPr>
          <p:grpSpPr>
            <a:xfrm>
              <a:off x="3775674" y="2798496"/>
              <a:ext cx="40545" cy="23564"/>
              <a:chOff x="3750475" y="2481850"/>
              <a:chExt cx="85125" cy="51800"/>
            </a:xfrm>
          </p:grpSpPr>
          <p:sp>
            <p:nvSpPr>
              <p:cNvPr id="2374" name="Google Shape;2374;p6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AT"/>
              </a:p>
            </p:txBody>
          </p:sp>
        </p:grpSp>
        <p:grpSp>
          <p:nvGrpSpPr>
            <p:cNvPr id="2376" name="Google Shape;2376;p65"/>
            <p:cNvGrpSpPr/>
            <p:nvPr/>
          </p:nvGrpSpPr>
          <p:grpSpPr>
            <a:xfrm>
              <a:off x="3716946" y="2776024"/>
              <a:ext cx="81971" cy="76912"/>
              <a:chOff x="3627175" y="2432450"/>
              <a:chExt cx="172100" cy="169075"/>
            </a:xfrm>
          </p:grpSpPr>
          <p:sp>
            <p:nvSpPr>
              <p:cNvPr id="2377" name="Google Shape;2377;p6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AT"/>
              </a:p>
            </p:txBody>
          </p:sp>
          <p:sp>
            <p:nvSpPr>
              <p:cNvPr id="2379" name="Google Shape;2379;p6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AT"/>
              </a:p>
            </p:txBody>
          </p:sp>
        </p:grpSp>
        <p:grpSp>
          <p:nvGrpSpPr>
            <p:cNvPr id="2380" name="Google Shape;2380;p65"/>
            <p:cNvGrpSpPr/>
            <p:nvPr/>
          </p:nvGrpSpPr>
          <p:grpSpPr>
            <a:xfrm>
              <a:off x="3685682" y="2845624"/>
              <a:ext cx="29311" cy="45055"/>
              <a:chOff x="3561536" y="2585450"/>
              <a:chExt cx="61539" cy="99045"/>
            </a:xfrm>
          </p:grpSpPr>
          <p:sp>
            <p:nvSpPr>
              <p:cNvPr id="2381" name="Google Shape;2381;p6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AT"/>
              </a:p>
            </p:txBody>
          </p:sp>
        </p:grpSp>
        <p:grpSp>
          <p:nvGrpSpPr>
            <p:cNvPr id="2383" name="Google Shape;2383;p65"/>
            <p:cNvGrpSpPr/>
            <p:nvPr/>
          </p:nvGrpSpPr>
          <p:grpSpPr>
            <a:xfrm>
              <a:off x="3849905" y="2572252"/>
              <a:ext cx="74339" cy="119559"/>
              <a:chOff x="3906325" y="1984500"/>
              <a:chExt cx="156075" cy="262825"/>
            </a:xfrm>
          </p:grpSpPr>
          <p:sp>
            <p:nvSpPr>
              <p:cNvPr id="2384" name="Google Shape;2384;p6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AT"/>
              </a:p>
            </p:txBody>
          </p:sp>
          <p:sp>
            <p:nvSpPr>
              <p:cNvPr id="2385" name="Google Shape;2385;p6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6" name="Google Shape;2386;p65"/>
            <p:cNvGrpSpPr/>
            <p:nvPr/>
          </p:nvGrpSpPr>
          <p:grpSpPr>
            <a:xfrm>
              <a:off x="2654821" y="2414345"/>
              <a:ext cx="667570" cy="558731"/>
              <a:chOff x="1397225" y="1637375"/>
              <a:chExt cx="1401575" cy="1228250"/>
            </a:xfrm>
          </p:grpSpPr>
          <p:sp>
            <p:nvSpPr>
              <p:cNvPr id="2387" name="Google Shape;2387;p6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AT"/>
              </a:p>
            </p:txBody>
          </p:sp>
          <p:grpSp>
            <p:nvGrpSpPr>
              <p:cNvPr id="2388" name="Google Shape;2388;p65"/>
              <p:cNvGrpSpPr/>
              <p:nvPr/>
            </p:nvGrpSpPr>
            <p:grpSpPr>
              <a:xfrm>
                <a:off x="1397225" y="1637375"/>
                <a:ext cx="1398775" cy="1228250"/>
                <a:chOff x="1397225" y="1637375"/>
                <a:chExt cx="1398775" cy="1228250"/>
              </a:xfrm>
            </p:grpSpPr>
            <p:sp>
              <p:nvSpPr>
                <p:cNvPr id="2389" name="Google Shape;2389;p6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91" name="Google Shape;2391;p65"/>
            <p:cNvGrpSpPr/>
            <p:nvPr/>
          </p:nvGrpSpPr>
          <p:grpSpPr>
            <a:xfrm>
              <a:off x="3230417" y="3103734"/>
              <a:ext cx="282982" cy="280332"/>
              <a:chOff x="2605700" y="3152850"/>
              <a:chExt cx="594125" cy="616250"/>
            </a:xfrm>
          </p:grpSpPr>
          <p:sp>
            <p:nvSpPr>
              <p:cNvPr id="2392" name="Google Shape;2392;p6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AT"/>
              </a:p>
            </p:txBody>
          </p:sp>
          <p:sp>
            <p:nvSpPr>
              <p:cNvPr id="2393" name="Google Shape;2393;p6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394" name="Google Shape;2394;p65"/>
            <p:cNvGrpSpPr/>
            <p:nvPr/>
          </p:nvGrpSpPr>
          <p:grpSpPr>
            <a:xfrm>
              <a:off x="3265985" y="3226989"/>
              <a:ext cx="87151" cy="346202"/>
              <a:chOff x="2680375" y="3423800"/>
              <a:chExt cx="182975" cy="761050"/>
            </a:xfrm>
          </p:grpSpPr>
          <p:sp>
            <p:nvSpPr>
              <p:cNvPr id="2395" name="Google Shape;2395;p6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AT"/>
              </a:p>
            </p:txBody>
          </p:sp>
          <p:sp>
            <p:nvSpPr>
              <p:cNvPr id="2396" name="Google Shape;2396;p6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7" name="Google Shape;2397;p65"/>
            <p:cNvGrpSpPr/>
            <p:nvPr/>
          </p:nvGrpSpPr>
          <p:grpSpPr>
            <a:xfrm>
              <a:off x="3855466" y="3289811"/>
              <a:ext cx="112514" cy="94210"/>
              <a:chOff x="3918000" y="3561900"/>
              <a:chExt cx="236225" cy="207100"/>
            </a:xfrm>
          </p:grpSpPr>
          <p:sp>
            <p:nvSpPr>
              <p:cNvPr id="2398" name="Google Shape;2398;p6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AT"/>
              </a:p>
            </p:txBody>
          </p:sp>
          <p:sp>
            <p:nvSpPr>
              <p:cNvPr id="2399" name="Google Shape;2399;p6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0" name="Google Shape;2400;p6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403" name="Google Shape;2403;p65"/>
            <p:cNvGrpSpPr/>
            <p:nvPr/>
          </p:nvGrpSpPr>
          <p:grpSpPr>
            <a:xfrm>
              <a:off x="2905224" y="2311071"/>
              <a:ext cx="596721" cy="528992"/>
              <a:chOff x="1922950" y="1410350"/>
              <a:chExt cx="1252825" cy="1162875"/>
            </a:xfrm>
          </p:grpSpPr>
          <p:sp>
            <p:nvSpPr>
              <p:cNvPr id="2404" name="Google Shape;2404;p6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420" name="Google Shape;2420;p6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40" name="Google Shape;2440;p6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41" name="Google Shape;2441;p6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2" name="Google Shape;2442;p65"/>
            <p:cNvGrpSpPr/>
            <p:nvPr/>
          </p:nvGrpSpPr>
          <p:grpSpPr>
            <a:xfrm>
              <a:off x="3280929" y="3294542"/>
              <a:ext cx="109894" cy="272224"/>
              <a:chOff x="2711750" y="3572300"/>
              <a:chExt cx="230725" cy="598425"/>
            </a:xfrm>
          </p:grpSpPr>
          <p:sp>
            <p:nvSpPr>
              <p:cNvPr id="2443" name="Google Shape;2443;p6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5" name="Google Shape;2445;p6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6" name="Google Shape;2446;p65"/>
            <p:cNvGrpSpPr/>
            <p:nvPr/>
          </p:nvGrpSpPr>
          <p:grpSpPr>
            <a:xfrm>
              <a:off x="3790439" y="2408636"/>
              <a:ext cx="73017" cy="75684"/>
              <a:chOff x="3781475" y="1624825"/>
              <a:chExt cx="153300" cy="166375"/>
            </a:xfrm>
          </p:grpSpPr>
          <p:sp>
            <p:nvSpPr>
              <p:cNvPr id="2447" name="Google Shape;2447;p6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1" name="Google Shape;2451;p6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8" name="Google Shape;2458;p65"/>
            <p:cNvGrpSpPr/>
            <p:nvPr/>
          </p:nvGrpSpPr>
          <p:grpSpPr>
            <a:xfrm>
              <a:off x="4403342" y="3107749"/>
              <a:ext cx="316680" cy="101374"/>
              <a:chOff x="5068275" y="3161675"/>
              <a:chExt cx="664875" cy="222850"/>
            </a:xfrm>
          </p:grpSpPr>
          <p:sp>
            <p:nvSpPr>
              <p:cNvPr id="2459" name="Google Shape;2459;p6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3" name="Google Shape;2463;p6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2" name="Google Shape;2492;p65"/>
            <p:cNvGrpSpPr/>
            <p:nvPr/>
          </p:nvGrpSpPr>
          <p:grpSpPr>
            <a:xfrm>
              <a:off x="3697513" y="2707266"/>
              <a:ext cx="59549" cy="79733"/>
              <a:chOff x="3586375" y="2281300"/>
              <a:chExt cx="125025" cy="175275"/>
            </a:xfrm>
          </p:grpSpPr>
          <p:sp>
            <p:nvSpPr>
              <p:cNvPr id="2493" name="Google Shape;2493;p6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5" name="Google Shape;2495;p6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6" name="Google Shape;2496;p65"/>
            <p:cNvGrpSpPr/>
            <p:nvPr/>
          </p:nvGrpSpPr>
          <p:grpSpPr>
            <a:xfrm>
              <a:off x="4513224" y="3221724"/>
              <a:ext cx="274563" cy="280321"/>
              <a:chOff x="5298975" y="3412225"/>
              <a:chExt cx="576450" cy="616225"/>
            </a:xfrm>
          </p:grpSpPr>
          <p:sp>
            <p:nvSpPr>
              <p:cNvPr id="2497" name="Google Shape;2497;p6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98" name="Google Shape;2498;p6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9" name="Google Shape;2499;p65"/>
            <p:cNvGrpSpPr/>
            <p:nvPr/>
          </p:nvGrpSpPr>
          <p:grpSpPr>
            <a:xfrm>
              <a:off x="4824403" y="3421846"/>
              <a:ext cx="110132" cy="130647"/>
              <a:chOff x="5952300" y="3852150"/>
              <a:chExt cx="231225" cy="287200"/>
            </a:xfrm>
          </p:grpSpPr>
          <p:sp>
            <p:nvSpPr>
              <p:cNvPr id="2500" name="Google Shape;2500;p6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2" name="Google Shape;2502;p6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0" name="Google Shape;2510;p65"/>
            <p:cNvGrpSpPr/>
            <p:nvPr/>
          </p:nvGrpSpPr>
          <p:grpSpPr>
            <a:xfrm>
              <a:off x="4295710" y="3079670"/>
              <a:ext cx="14968" cy="27135"/>
              <a:chOff x="4842300" y="3099950"/>
              <a:chExt cx="31425" cy="59650"/>
            </a:xfrm>
          </p:grpSpPr>
          <p:sp>
            <p:nvSpPr>
              <p:cNvPr id="2511" name="Google Shape;2511;p6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5" name="Google Shape;2515;p6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3" name="Google Shape;2523;p65"/>
            <p:cNvGrpSpPr/>
            <p:nvPr/>
          </p:nvGrpSpPr>
          <p:grpSpPr>
            <a:xfrm>
              <a:off x="3831056" y="2816010"/>
              <a:ext cx="37378" cy="27612"/>
              <a:chOff x="3866750" y="2520350"/>
              <a:chExt cx="78475" cy="60700"/>
            </a:xfrm>
          </p:grpSpPr>
          <p:sp>
            <p:nvSpPr>
              <p:cNvPr id="2524" name="Google Shape;2524;p6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8" name="Google Shape;2528;p6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45" name="Google Shape;2545;p6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57" name="Google Shape;2557;p6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0" name="Google Shape;2570;p65"/>
            <p:cNvGrpSpPr/>
            <p:nvPr/>
          </p:nvGrpSpPr>
          <p:grpSpPr>
            <a:xfrm>
              <a:off x="3632736" y="3051591"/>
              <a:ext cx="63288" cy="45217"/>
              <a:chOff x="3450375" y="3038225"/>
              <a:chExt cx="132875" cy="99400"/>
            </a:xfrm>
          </p:grpSpPr>
          <p:sp>
            <p:nvSpPr>
              <p:cNvPr id="2571" name="Google Shape;2571;p6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3" name="Google Shape;2573;p6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82" name="Google Shape;2582;p6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92" name="Google Shape;2592;p6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98" name="Google Shape;2598;p6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5"/>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8" name="Google Shape;2608;p65"/>
          <p:cNvGrpSpPr/>
          <p:nvPr/>
        </p:nvGrpSpPr>
        <p:grpSpPr>
          <a:xfrm>
            <a:off x="719115" y="2852867"/>
            <a:ext cx="2622876" cy="1333540"/>
            <a:chOff x="238125" y="1038125"/>
            <a:chExt cx="7146800" cy="3633625"/>
          </a:xfrm>
        </p:grpSpPr>
        <p:sp>
          <p:nvSpPr>
            <p:cNvPr id="2609" name="Google Shape;2609;p65"/>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5"/>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5"/>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5"/>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5"/>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5"/>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5"/>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5"/>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5"/>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5"/>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5"/>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5"/>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5"/>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5"/>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5"/>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5"/>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5"/>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5"/>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5"/>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5"/>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5"/>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5"/>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5"/>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5"/>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5"/>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5"/>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5"/>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5"/>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5"/>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5"/>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5"/>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5"/>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5"/>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5"/>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5"/>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5"/>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5"/>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5"/>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5"/>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5"/>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5"/>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5"/>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5"/>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5"/>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5"/>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5"/>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5"/>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5"/>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5"/>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5"/>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5"/>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5"/>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5"/>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5"/>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5"/>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5"/>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5"/>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5"/>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5"/>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5"/>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5"/>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5"/>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5"/>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5"/>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5"/>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5"/>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5"/>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5"/>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5"/>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5"/>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5"/>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5"/>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5"/>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5"/>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5"/>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5"/>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5"/>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5"/>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5"/>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5"/>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5"/>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5"/>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5"/>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5"/>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5"/>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5"/>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5"/>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5"/>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5"/>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5"/>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5"/>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5"/>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5"/>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5"/>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5"/>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5"/>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5"/>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5"/>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5"/>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5"/>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5"/>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5"/>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5"/>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5"/>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5"/>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5"/>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5"/>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5"/>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5"/>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5"/>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5"/>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5"/>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5"/>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5"/>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5"/>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5"/>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5"/>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5"/>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5"/>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5"/>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5"/>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5"/>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5"/>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5"/>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5"/>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5"/>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5"/>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5"/>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5"/>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5"/>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5"/>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5"/>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5"/>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5"/>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5"/>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5"/>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5"/>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5"/>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5"/>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5"/>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5"/>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5"/>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5"/>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5"/>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5"/>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5"/>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5"/>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5"/>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5"/>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5"/>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5"/>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5"/>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5"/>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5"/>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5"/>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5"/>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5"/>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5"/>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5"/>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5"/>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5"/>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5"/>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5"/>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5"/>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5"/>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5"/>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5"/>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5"/>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5"/>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5"/>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5"/>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5"/>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5"/>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5"/>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5"/>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5"/>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5"/>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5"/>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5"/>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5"/>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5"/>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5"/>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5"/>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5"/>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5"/>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5"/>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5"/>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5"/>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5"/>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5"/>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5"/>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5"/>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5"/>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5"/>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5"/>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5"/>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5"/>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5"/>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5"/>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5"/>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5"/>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5"/>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5"/>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5"/>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5"/>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5"/>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5"/>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5"/>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5"/>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5"/>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5"/>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5"/>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5"/>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5"/>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5"/>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5"/>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5"/>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5"/>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5"/>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5"/>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5"/>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5"/>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5"/>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5"/>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5"/>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5"/>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5"/>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5"/>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5"/>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5"/>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5"/>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5"/>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5"/>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5"/>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5"/>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5"/>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5"/>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5"/>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5"/>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5"/>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5"/>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5"/>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5"/>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5"/>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5"/>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5"/>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5"/>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5"/>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5"/>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5"/>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5"/>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5"/>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5"/>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5"/>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5"/>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5"/>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5"/>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5"/>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5"/>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5"/>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5"/>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5"/>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5"/>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5"/>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5"/>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5"/>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5"/>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5"/>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5"/>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5"/>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5"/>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5"/>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5"/>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5"/>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5"/>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5"/>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5"/>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5"/>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5"/>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5"/>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5"/>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5"/>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5"/>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5"/>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5"/>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5"/>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5"/>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5"/>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5"/>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5"/>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5"/>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5"/>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5"/>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5"/>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5"/>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5"/>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5"/>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5"/>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5"/>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5"/>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5"/>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5"/>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5"/>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5"/>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5"/>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5"/>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5"/>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5"/>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5"/>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5"/>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5"/>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5"/>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5"/>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5"/>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5"/>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5"/>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5"/>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5"/>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5"/>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5"/>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5"/>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5"/>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5"/>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5"/>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5"/>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5"/>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5"/>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5"/>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5"/>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5"/>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5"/>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5"/>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5"/>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5"/>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5"/>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5"/>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5"/>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5"/>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5"/>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5"/>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5"/>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5"/>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5"/>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5"/>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5"/>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5"/>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5"/>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5"/>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5"/>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5"/>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5"/>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5"/>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5"/>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5"/>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5"/>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5"/>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5"/>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5"/>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5"/>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5"/>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5"/>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5"/>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5"/>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5"/>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5"/>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5"/>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5"/>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5"/>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5"/>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5"/>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5"/>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5"/>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5"/>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5"/>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5"/>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5"/>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5"/>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5"/>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5"/>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5"/>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5"/>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5"/>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5"/>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5"/>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5"/>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5"/>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5"/>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5"/>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5"/>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5"/>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5"/>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5"/>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5"/>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5"/>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5"/>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5"/>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5"/>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5"/>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5"/>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5"/>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5"/>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5"/>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5"/>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5"/>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5"/>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5"/>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5"/>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5"/>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5"/>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5"/>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5"/>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5"/>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5"/>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5"/>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5"/>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5"/>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5"/>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5"/>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5"/>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5"/>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5"/>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5"/>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5"/>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5"/>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5"/>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5"/>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5"/>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5"/>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5"/>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5"/>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5"/>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5"/>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5"/>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5"/>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5"/>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5"/>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5"/>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5"/>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5"/>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5"/>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5"/>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5"/>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5"/>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5"/>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5"/>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5"/>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5"/>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5"/>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5"/>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5"/>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5"/>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5"/>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5"/>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5"/>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5"/>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5"/>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5"/>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5"/>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5"/>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5"/>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5"/>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5"/>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5"/>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5"/>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5"/>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5"/>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5"/>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5"/>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5"/>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5"/>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5"/>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5"/>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5"/>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5"/>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5"/>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5"/>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5"/>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5"/>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5"/>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5"/>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5"/>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5"/>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5"/>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5"/>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5"/>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5"/>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5"/>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5"/>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5"/>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5"/>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5"/>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5"/>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5"/>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5"/>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5"/>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5"/>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5"/>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5"/>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5"/>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5"/>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5"/>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5"/>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5"/>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5"/>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5"/>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5"/>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5"/>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5"/>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5"/>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5"/>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5"/>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5"/>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5"/>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5"/>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5"/>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5"/>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5"/>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5"/>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5"/>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5"/>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5"/>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5"/>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5"/>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5"/>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5"/>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5"/>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5"/>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5"/>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5"/>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5"/>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5"/>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5"/>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5"/>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5"/>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5"/>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5"/>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5"/>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5"/>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5"/>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5"/>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5"/>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5"/>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5"/>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5"/>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5"/>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5"/>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5"/>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5"/>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5"/>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5"/>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5"/>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5"/>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5"/>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5"/>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5"/>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5"/>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5"/>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5"/>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5"/>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5"/>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5"/>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5"/>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5"/>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5"/>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5"/>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5"/>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5"/>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5"/>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5"/>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5"/>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5"/>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5"/>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5"/>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5"/>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5"/>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5"/>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5"/>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5"/>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5"/>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5"/>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5"/>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5"/>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5"/>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5"/>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5"/>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5"/>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5"/>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5"/>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5"/>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5"/>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5"/>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5"/>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5"/>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5"/>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5"/>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5"/>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5"/>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5"/>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5"/>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5"/>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5"/>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5"/>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5"/>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5"/>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5"/>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5"/>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5"/>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5"/>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5"/>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5"/>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5"/>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5"/>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5"/>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5"/>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5"/>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5"/>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5"/>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5"/>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5"/>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5"/>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5"/>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5"/>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5"/>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5"/>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5"/>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5"/>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5"/>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5"/>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5"/>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5"/>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5"/>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5"/>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5"/>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5"/>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5"/>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5"/>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5"/>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5"/>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5"/>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5"/>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5"/>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5"/>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5"/>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5"/>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5"/>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5"/>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5"/>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5"/>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5"/>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5"/>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5"/>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5"/>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5"/>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5"/>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5"/>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5"/>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5"/>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5"/>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5"/>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5"/>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5"/>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5"/>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5"/>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5"/>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5"/>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5"/>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5"/>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5"/>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5"/>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5"/>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5"/>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5"/>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5"/>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5"/>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5"/>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5"/>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5"/>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5"/>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5"/>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5"/>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5"/>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5"/>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5"/>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5"/>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5"/>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5"/>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5"/>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5"/>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5"/>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5"/>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5"/>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5"/>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5"/>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5"/>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5"/>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5"/>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5"/>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5"/>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5"/>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5"/>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5"/>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5"/>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5"/>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5"/>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5"/>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5"/>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5"/>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5"/>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5"/>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5"/>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5"/>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5"/>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5"/>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5"/>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5"/>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5"/>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5"/>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5"/>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5"/>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5"/>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5"/>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5"/>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5"/>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5"/>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5"/>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5"/>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5"/>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5"/>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5"/>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5"/>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5"/>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5"/>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5"/>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5"/>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5"/>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5"/>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5"/>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5"/>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5"/>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5"/>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5"/>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5"/>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5"/>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5"/>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5"/>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5"/>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5"/>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5"/>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5"/>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5"/>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5"/>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5"/>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5"/>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5"/>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5"/>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5"/>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5"/>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5"/>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5"/>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5"/>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5"/>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5"/>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5"/>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5"/>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5"/>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5"/>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5"/>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5"/>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5"/>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5"/>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5"/>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5"/>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5"/>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5"/>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5"/>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5"/>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5"/>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5"/>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5"/>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5"/>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5"/>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5"/>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5"/>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5"/>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5"/>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5"/>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5"/>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5"/>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5"/>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5"/>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5"/>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5"/>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5"/>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5"/>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5"/>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5"/>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5"/>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5"/>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5"/>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5"/>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5"/>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5"/>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5"/>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5"/>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5"/>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5"/>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5"/>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5"/>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5"/>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5"/>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5"/>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5"/>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5"/>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5"/>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5"/>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5"/>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5"/>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5"/>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5"/>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5"/>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5"/>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5"/>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5"/>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5"/>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5"/>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5"/>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5"/>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5"/>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5"/>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5"/>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5"/>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5"/>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5"/>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5"/>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5"/>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5"/>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5"/>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5"/>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5"/>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5"/>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5"/>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5"/>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5"/>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5"/>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5"/>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5"/>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5"/>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5"/>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5"/>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5"/>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5"/>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5"/>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5"/>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5"/>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5"/>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5"/>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5"/>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5"/>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5"/>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5"/>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5"/>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5"/>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5"/>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5"/>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5"/>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5"/>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5"/>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5"/>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5"/>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5"/>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5"/>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5"/>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5"/>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5"/>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5"/>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5"/>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5"/>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5"/>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5"/>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5"/>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5"/>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5"/>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5"/>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5"/>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5"/>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5"/>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5"/>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5"/>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5"/>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5"/>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5"/>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5"/>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5"/>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5"/>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5"/>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5"/>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5"/>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5"/>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5"/>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5"/>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5"/>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5"/>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5"/>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5"/>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5"/>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5"/>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5"/>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5"/>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5"/>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5"/>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5"/>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5"/>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5"/>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5"/>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5"/>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5"/>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5"/>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5"/>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5"/>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5"/>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5"/>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5"/>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5"/>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5"/>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5"/>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5"/>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5"/>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5"/>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5"/>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5"/>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5"/>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5"/>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5"/>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5"/>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5"/>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5"/>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5"/>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5"/>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5"/>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5"/>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5"/>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5"/>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5"/>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5"/>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5"/>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5"/>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5"/>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5"/>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5"/>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5"/>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5"/>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5"/>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5"/>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5"/>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5"/>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5"/>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5"/>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5"/>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5"/>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5"/>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5"/>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5"/>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5"/>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5"/>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5"/>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5"/>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5"/>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5"/>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5"/>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5"/>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5"/>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5"/>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5"/>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5"/>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5"/>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5"/>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5"/>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5"/>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5"/>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5"/>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5"/>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5"/>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5"/>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5"/>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5"/>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5"/>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5"/>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5"/>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5"/>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5"/>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5"/>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5"/>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5"/>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5"/>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5"/>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5"/>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5"/>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5"/>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5"/>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5"/>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5"/>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5"/>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5"/>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5"/>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5"/>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5"/>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5"/>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5"/>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5"/>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5"/>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5"/>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5"/>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5"/>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5"/>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5"/>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5"/>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5"/>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5"/>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5"/>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5"/>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5"/>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5"/>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5"/>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5"/>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5"/>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5"/>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5"/>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5"/>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5"/>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5"/>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5"/>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5"/>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5"/>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5"/>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5"/>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5"/>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5"/>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5"/>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5"/>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5"/>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5"/>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5"/>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5"/>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5"/>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5"/>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5"/>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5"/>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5"/>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5"/>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5"/>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5"/>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5"/>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5"/>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5"/>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5"/>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5"/>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5"/>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5"/>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5"/>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5"/>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5"/>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5"/>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5"/>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5"/>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5"/>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5"/>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5"/>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5"/>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5"/>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5"/>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5"/>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5"/>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5"/>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5"/>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5"/>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5"/>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5"/>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5"/>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5"/>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5"/>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5"/>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5"/>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5"/>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5"/>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5"/>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5"/>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5"/>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5"/>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5"/>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5"/>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5"/>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5"/>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5"/>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5"/>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5"/>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5"/>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5"/>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5"/>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5"/>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5"/>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5"/>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5"/>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5"/>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5"/>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5"/>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5"/>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5"/>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5"/>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5"/>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5"/>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5"/>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5"/>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5"/>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5"/>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5"/>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5"/>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5"/>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5"/>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5"/>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5"/>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5"/>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5"/>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5"/>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65"/>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5"/>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5"/>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5"/>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5"/>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5"/>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5"/>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5"/>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5"/>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5"/>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5"/>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5"/>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5"/>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5"/>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5"/>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5"/>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5"/>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5"/>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5"/>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5"/>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5"/>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5"/>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5"/>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5"/>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5"/>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5"/>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5"/>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5"/>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5"/>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5"/>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5"/>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5"/>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5"/>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5"/>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5"/>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5"/>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5"/>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5"/>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5"/>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5"/>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5"/>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5"/>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5"/>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5"/>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5"/>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5"/>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5"/>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5"/>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5"/>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5"/>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5"/>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5"/>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5"/>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5"/>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5"/>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5"/>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5"/>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5"/>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5"/>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5"/>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5"/>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5"/>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5"/>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5"/>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5"/>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5"/>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5"/>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5"/>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5"/>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5"/>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5"/>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5"/>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5"/>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5"/>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5"/>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5"/>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5"/>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5"/>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5"/>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5"/>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5"/>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5"/>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5"/>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5"/>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5"/>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5"/>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5"/>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5"/>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5"/>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5"/>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5"/>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5"/>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5"/>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5"/>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5"/>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5"/>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5"/>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5"/>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5"/>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5"/>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5"/>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5"/>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5"/>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5"/>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5"/>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5"/>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5"/>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5"/>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5"/>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5"/>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5"/>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5"/>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5"/>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5"/>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5"/>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5"/>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5"/>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5"/>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5"/>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5"/>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5"/>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5"/>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5"/>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5"/>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5"/>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5"/>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5"/>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5"/>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5"/>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5"/>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5"/>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5"/>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5"/>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5"/>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5"/>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5"/>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5"/>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5"/>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5"/>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5"/>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5"/>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5"/>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5"/>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5"/>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5"/>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5"/>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5"/>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5"/>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5"/>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5"/>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5"/>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5"/>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5"/>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5"/>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5"/>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5"/>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5"/>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5"/>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5"/>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5"/>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5"/>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5"/>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5"/>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5"/>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5"/>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5"/>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5"/>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5"/>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5"/>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5"/>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5"/>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5"/>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5"/>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5"/>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5"/>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5"/>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5"/>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5"/>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5"/>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5"/>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5"/>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5"/>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5"/>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5"/>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5"/>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5"/>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5"/>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5"/>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5"/>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5"/>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5"/>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5"/>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5"/>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5"/>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5"/>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5"/>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5"/>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5"/>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5"/>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5"/>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5"/>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5"/>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5"/>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5"/>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5"/>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5"/>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5"/>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5"/>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5"/>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5"/>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5"/>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5"/>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5"/>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5"/>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5"/>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5"/>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5"/>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5"/>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5"/>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5"/>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5"/>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5"/>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5"/>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5"/>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5"/>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5"/>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5"/>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5"/>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5"/>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5"/>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5"/>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5"/>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5"/>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5"/>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5"/>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5"/>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5"/>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5"/>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5"/>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5"/>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5"/>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5"/>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5"/>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5"/>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5"/>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5"/>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5"/>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5"/>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5"/>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5"/>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5"/>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5"/>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5"/>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5"/>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5"/>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5"/>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5"/>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5"/>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5"/>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5"/>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5"/>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5"/>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5"/>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5"/>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5"/>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5"/>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5"/>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5"/>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5"/>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5"/>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5"/>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5"/>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5"/>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5"/>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5"/>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5"/>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5"/>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5"/>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5"/>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5"/>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5"/>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5"/>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5"/>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5"/>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5"/>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5"/>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5"/>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5"/>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5"/>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5"/>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5"/>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5"/>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5"/>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5"/>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5"/>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5"/>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5"/>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5"/>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5"/>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5"/>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5"/>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5"/>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5"/>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5"/>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5"/>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5"/>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5"/>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5"/>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5"/>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5"/>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5"/>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5"/>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5"/>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5"/>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5"/>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5"/>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5"/>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5"/>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5"/>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5"/>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5"/>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5"/>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5"/>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5"/>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5"/>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5"/>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5"/>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5"/>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5"/>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5"/>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5"/>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5"/>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5"/>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5"/>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5"/>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5"/>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5"/>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5"/>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5"/>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5"/>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5"/>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5"/>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5"/>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5"/>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5"/>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5"/>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5"/>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5"/>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5"/>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5"/>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5"/>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5"/>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5"/>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5"/>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5"/>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5"/>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5"/>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5"/>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5"/>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5"/>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5"/>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5"/>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5"/>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5"/>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5"/>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5"/>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5"/>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5"/>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5"/>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5"/>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5"/>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5"/>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5"/>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5"/>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5"/>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5"/>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5"/>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5"/>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5"/>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5"/>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5"/>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5"/>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5"/>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5"/>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5"/>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5"/>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5"/>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5"/>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5"/>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5"/>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5"/>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5"/>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5"/>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5"/>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5"/>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5"/>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5"/>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5"/>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5"/>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5"/>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5"/>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5"/>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5"/>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5"/>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5"/>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5"/>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5"/>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5"/>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5"/>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65"/>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5"/>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5"/>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5"/>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5"/>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5"/>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5"/>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5"/>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5"/>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5"/>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5"/>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5"/>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65"/>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5"/>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5"/>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5"/>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5"/>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5"/>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5"/>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5"/>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5"/>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5"/>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5"/>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5"/>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5"/>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5"/>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5"/>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5"/>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65"/>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5"/>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5"/>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5"/>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5"/>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65"/>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5"/>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5"/>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5"/>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5"/>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5"/>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5"/>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1" name="Google Shape;4181;p65"/>
          <p:cNvGrpSpPr/>
          <p:nvPr/>
        </p:nvGrpSpPr>
        <p:grpSpPr>
          <a:xfrm>
            <a:off x="5834043" y="994977"/>
            <a:ext cx="2590840" cy="1380235"/>
            <a:chOff x="233350" y="949250"/>
            <a:chExt cx="7137300" cy="3802300"/>
          </a:xfrm>
        </p:grpSpPr>
        <p:sp>
          <p:nvSpPr>
            <p:cNvPr id="4182" name="Google Shape;4182;p6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6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6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6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6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6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6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6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6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65"/>
          <p:cNvGrpSpPr/>
          <p:nvPr/>
        </p:nvGrpSpPr>
        <p:grpSpPr>
          <a:xfrm>
            <a:off x="7648472" y="3039750"/>
            <a:ext cx="104231" cy="320340"/>
            <a:chOff x="7564426" y="3224343"/>
            <a:chExt cx="119985" cy="368801"/>
          </a:xfrm>
        </p:grpSpPr>
        <p:sp>
          <p:nvSpPr>
            <p:cNvPr id="4234" name="Google Shape;4234;p65"/>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5"/>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65"/>
          <p:cNvGrpSpPr/>
          <p:nvPr/>
        </p:nvGrpSpPr>
        <p:grpSpPr>
          <a:xfrm>
            <a:off x="7347961" y="3033852"/>
            <a:ext cx="189489" cy="332132"/>
            <a:chOff x="8370831" y="3202002"/>
            <a:chExt cx="218129" cy="382376"/>
          </a:xfrm>
        </p:grpSpPr>
        <p:sp>
          <p:nvSpPr>
            <p:cNvPr id="4237" name="Google Shape;4237;p65"/>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5"/>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65"/>
          <p:cNvGrpSpPr/>
          <p:nvPr/>
        </p:nvGrpSpPr>
        <p:grpSpPr>
          <a:xfrm>
            <a:off x="8071350" y="3444984"/>
            <a:ext cx="309429" cy="267000"/>
            <a:chOff x="6742064" y="3750480"/>
            <a:chExt cx="399315" cy="344560"/>
          </a:xfrm>
        </p:grpSpPr>
        <p:sp>
          <p:nvSpPr>
            <p:cNvPr id="4240" name="Google Shape;4240;p65"/>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5"/>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65"/>
          <p:cNvGrpSpPr/>
          <p:nvPr/>
        </p:nvGrpSpPr>
        <p:grpSpPr>
          <a:xfrm>
            <a:off x="7610369" y="3796031"/>
            <a:ext cx="180437" cy="281608"/>
            <a:chOff x="7248525" y="3739696"/>
            <a:chExt cx="230531" cy="359790"/>
          </a:xfrm>
        </p:grpSpPr>
        <p:sp>
          <p:nvSpPr>
            <p:cNvPr id="4243" name="Google Shape;4243;p65"/>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5"/>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65"/>
          <p:cNvGrpSpPr/>
          <p:nvPr/>
        </p:nvGrpSpPr>
        <p:grpSpPr>
          <a:xfrm>
            <a:off x="7856288" y="3439255"/>
            <a:ext cx="162896" cy="278710"/>
            <a:chOff x="7601242" y="3729267"/>
            <a:chExt cx="222566" cy="380803"/>
          </a:xfrm>
        </p:grpSpPr>
        <p:sp>
          <p:nvSpPr>
            <p:cNvPr id="4246" name="Google Shape;4246;p65"/>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5"/>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8" name="Google Shape;4248;p65"/>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9" name="Google Shape;4249;p65"/>
          <p:cNvGrpSpPr/>
          <p:nvPr/>
        </p:nvGrpSpPr>
        <p:grpSpPr>
          <a:xfrm>
            <a:off x="7345934" y="3440396"/>
            <a:ext cx="193543" cy="275990"/>
            <a:chOff x="8304647" y="3738687"/>
            <a:chExt cx="225076" cy="320956"/>
          </a:xfrm>
        </p:grpSpPr>
        <p:sp>
          <p:nvSpPr>
            <p:cNvPr id="4250" name="Google Shape;4250;p65"/>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5"/>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5"/>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65"/>
          <p:cNvGrpSpPr/>
          <p:nvPr/>
        </p:nvGrpSpPr>
        <p:grpSpPr>
          <a:xfrm>
            <a:off x="7618426" y="3440396"/>
            <a:ext cx="178492" cy="275990"/>
            <a:chOff x="8615101" y="3738687"/>
            <a:chExt cx="207573" cy="320956"/>
          </a:xfrm>
        </p:grpSpPr>
        <p:sp>
          <p:nvSpPr>
            <p:cNvPr id="4254" name="Google Shape;4254;p65"/>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5"/>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5"/>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7" name="Google Shape;4257;p65"/>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8" name="Google Shape;4258;p65"/>
          <p:cNvGrpSpPr/>
          <p:nvPr/>
        </p:nvGrpSpPr>
        <p:grpSpPr>
          <a:xfrm>
            <a:off x="6013131" y="3561884"/>
            <a:ext cx="557670" cy="511283"/>
            <a:chOff x="6015419" y="3716859"/>
            <a:chExt cx="557671" cy="511283"/>
          </a:xfrm>
        </p:grpSpPr>
        <p:sp>
          <p:nvSpPr>
            <p:cNvPr id="4259" name="Google Shape;4259;p65"/>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0" name="Google Shape;4260;p65"/>
            <p:cNvGrpSpPr/>
            <p:nvPr/>
          </p:nvGrpSpPr>
          <p:grpSpPr>
            <a:xfrm>
              <a:off x="6036094" y="3716980"/>
              <a:ext cx="529860" cy="510468"/>
              <a:chOff x="6036094" y="3716980"/>
              <a:chExt cx="529860" cy="510468"/>
            </a:xfrm>
          </p:grpSpPr>
          <p:sp>
            <p:nvSpPr>
              <p:cNvPr id="4261" name="Google Shape;4261;p65"/>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5"/>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5"/>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5"/>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5"/>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5"/>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5"/>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5"/>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5"/>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5"/>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71" name="Google Shape;4271;p65"/>
          <p:cNvGrpSpPr/>
          <p:nvPr/>
        </p:nvGrpSpPr>
        <p:grpSpPr>
          <a:xfrm>
            <a:off x="6642016" y="2918653"/>
            <a:ext cx="576302" cy="511871"/>
            <a:chOff x="6644304" y="3073628"/>
            <a:chExt cx="576302" cy="511871"/>
          </a:xfrm>
        </p:grpSpPr>
        <p:sp>
          <p:nvSpPr>
            <p:cNvPr id="4272" name="Google Shape;4272;p65"/>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3" name="Google Shape;4273;p65"/>
            <p:cNvGrpSpPr/>
            <p:nvPr/>
          </p:nvGrpSpPr>
          <p:grpSpPr>
            <a:xfrm>
              <a:off x="6712169" y="3085440"/>
              <a:ext cx="481622" cy="494913"/>
              <a:chOff x="6712169" y="3085440"/>
              <a:chExt cx="481622" cy="494913"/>
            </a:xfrm>
          </p:grpSpPr>
          <p:sp>
            <p:nvSpPr>
              <p:cNvPr id="4274" name="Google Shape;4274;p65"/>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5"/>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5"/>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5"/>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5"/>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9" name="Google Shape;4279;p65"/>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5"/>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5"/>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2" name="Google Shape;4282;p65"/>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3" name="Google Shape;4283;p65"/>
          <p:cNvGrpSpPr/>
          <p:nvPr/>
        </p:nvGrpSpPr>
        <p:grpSpPr>
          <a:xfrm>
            <a:off x="6649867" y="3561648"/>
            <a:ext cx="560631" cy="511352"/>
            <a:chOff x="6652154" y="3716623"/>
            <a:chExt cx="560631" cy="511352"/>
          </a:xfrm>
        </p:grpSpPr>
        <p:sp>
          <p:nvSpPr>
            <p:cNvPr id="4284" name="Google Shape;4284;p65"/>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5" name="Google Shape;4285;p65"/>
            <p:cNvGrpSpPr/>
            <p:nvPr/>
          </p:nvGrpSpPr>
          <p:grpSpPr>
            <a:xfrm>
              <a:off x="6669657" y="3716715"/>
              <a:ext cx="466779" cy="464290"/>
              <a:chOff x="6669657" y="3716715"/>
              <a:chExt cx="466779" cy="464290"/>
            </a:xfrm>
          </p:grpSpPr>
          <p:sp>
            <p:nvSpPr>
              <p:cNvPr id="4286" name="Google Shape;4286;p65"/>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5"/>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5"/>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5"/>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5"/>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5"/>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5"/>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5"/>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5"/>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5"/>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5"/>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5"/>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65"/>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99" name="Google Shape;4299;p65"/>
          <p:cNvGrpSpPr/>
          <p:nvPr/>
        </p:nvGrpSpPr>
        <p:grpSpPr>
          <a:xfrm>
            <a:off x="7843958" y="3843056"/>
            <a:ext cx="187557" cy="187557"/>
            <a:chOff x="8565775" y="671075"/>
            <a:chExt cx="441000" cy="441000"/>
          </a:xfrm>
        </p:grpSpPr>
        <p:sp>
          <p:nvSpPr>
            <p:cNvPr id="4300" name="Google Shape;4300;p6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5"/>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2" name="Google Shape;4302;p65"/>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5"/>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4" name="Google Shape;4304;p65"/>
          <p:cNvGrpSpPr/>
          <p:nvPr/>
        </p:nvGrpSpPr>
        <p:grpSpPr>
          <a:xfrm>
            <a:off x="5997813" y="2921275"/>
            <a:ext cx="587871" cy="512373"/>
            <a:chOff x="6000100" y="3076250"/>
            <a:chExt cx="587871" cy="512373"/>
          </a:xfrm>
        </p:grpSpPr>
        <p:sp>
          <p:nvSpPr>
            <p:cNvPr id="4305" name="Google Shape;4305;p65"/>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6" name="Google Shape;4306;p65"/>
            <p:cNvGrpSpPr/>
            <p:nvPr/>
          </p:nvGrpSpPr>
          <p:grpSpPr>
            <a:xfrm>
              <a:off x="6031360" y="3076713"/>
              <a:ext cx="539107" cy="480965"/>
              <a:chOff x="6031360" y="3076713"/>
              <a:chExt cx="539107" cy="480965"/>
            </a:xfrm>
          </p:grpSpPr>
          <p:sp>
            <p:nvSpPr>
              <p:cNvPr id="4307" name="Google Shape;4307;p65"/>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5"/>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5"/>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5"/>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5"/>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5"/>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5"/>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4" name="Google Shape;4314;p65"/>
          <p:cNvGrpSpPr/>
          <p:nvPr/>
        </p:nvGrpSpPr>
        <p:grpSpPr>
          <a:xfrm>
            <a:off x="3416804" y="902588"/>
            <a:ext cx="2310381" cy="1488888"/>
            <a:chOff x="229225" y="549050"/>
            <a:chExt cx="7161750" cy="4615275"/>
          </a:xfrm>
        </p:grpSpPr>
        <p:sp>
          <p:nvSpPr>
            <p:cNvPr id="4315" name="Google Shape;4315;p65"/>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5"/>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5"/>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5"/>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5"/>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5"/>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65"/>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5"/>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5"/>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5"/>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5"/>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5"/>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5"/>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5"/>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5"/>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5"/>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5"/>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5"/>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5"/>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5"/>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5"/>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5"/>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5"/>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5"/>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5"/>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5"/>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5"/>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5"/>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5"/>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5"/>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5"/>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5"/>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5"/>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5"/>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5"/>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5"/>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5"/>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5"/>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5"/>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5"/>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5"/>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5"/>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5"/>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5"/>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5"/>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5"/>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5"/>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5"/>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5"/>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5"/>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5"/>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5"/>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5"/>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5"/>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5"/>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5"/>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5"/>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5"/>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5"/>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5"/>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5"/>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5"/>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5"/>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5"/>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5"/>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5"/>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5"/>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5"/>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5"/>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5"/>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5"/>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5"/>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5"/>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5"/>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5"/>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5"/>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5"/>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5"/>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5"/>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5"/>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5"/>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5"/>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5"/>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5"/>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5"/>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5"/>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5"/>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5"/>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5"/>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5"/>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5"/>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5"/>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5"/>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5"/>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5"/>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5"/>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5"/>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5"/>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5"/>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5"/>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5"/>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5"/>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5"/>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5"/>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5"/>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5"/>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5"/>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5"/>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5"/>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5"/>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5"/>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5"/>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5"/>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5"/>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5"/>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5"/>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5"/>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2" name="Google Shape;4432;p65"/>
          <p:cNvGrpSpPr/>
          <p:nvPr/>
        </p:nvGrpSpPr>
        <p:grpSpPr>
          <a:xfrm>
            <a:off x="3514722" y="2832485"/>
            <a:ext cx="2310282" cy="1374222"/>
            <a:chOff x="238125" y="732525"/>
            <a:chExt cx="7130500" cy="4241425"/>
          </a:xfrm>
        </p:grpSpPr>
        <p:sp>
          <p:nvSpPr>
            <p:cNvPr id="4433" name="Google Shape;4433;p65"/>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5"/>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5"/>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5"/>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5"/>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5"/>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5"/>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5"/>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5"/>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5"/>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5"/>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5"/>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5"/>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5"/>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5"/>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5"/>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5"/>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5"/>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5"/>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5"/>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5"/>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5"/>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5"/>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5"/>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5"/>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5"/>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5"/>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5"/>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5"/>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5"/>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5"/>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5"/>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5"/>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5"/>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5"/>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5"/>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5"/>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5"/>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5"/>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5"/>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5"/>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5"/>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5"/>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5"/>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5"/>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5"/>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5"/>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5"/>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5"/>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5"/>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5"/>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5"/>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5"/>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5"/>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5"/>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5"/>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5"/>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5"/>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5"/>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5"/>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5"/>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5"/>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5"/>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5"/>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5"/>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5"/>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5"/>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5"/>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5"/>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5"/>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5"/>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5"/>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5"/>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5"/>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5"/>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5"/>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5"/>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5"/>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5"/>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5"/>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5"/>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5"/>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5"/>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5"/>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5"/>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5"/>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5"/>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5"/>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5"/>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5"/>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5"/>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5"/>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5"/>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5"/>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5"/>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5"/>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5"/>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5"/>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5"/>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5"/>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5"/>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5"/>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5"/>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5"/>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5"/>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5"/>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5"/>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5"/>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5"/>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5"/>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5"/>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5"/>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5"/>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5"/>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50"/>
        <p:cNvGrpSpPr/>
        <p:nvPr/>
      </p:nvGrpSpPr>
      <p:grpSpPr>
        <a:xfrm>
          <a:off x="0" y="0"/>
          <a:ext cx="0" cy="0"/>
          <a:chOff x="0" y="0"/>
          <a:chExt cx="0" cy="0"/>
        </a:xfrm>
      </p:grpSpPr>
      <p:grpSp>
        <p:nvGrpSpPr>
          <p:cNvPr id="4551" name="Google Shape;4551;p66"/>
          <p:cNvGrpSpPr/>
          <p:nvPr/>
        </p:nvGrpSpPr>
        <p:grpSpPr>
          <a:xfrm>
            <a:off x="729274" y="969759"/>
            <a:ext cx="2507799" cy="206239"/>
            <a:chOff x="106648" y="895722"/>
            <a:chExt cx="4481413" cy="374300"/>
          </a:xfrm>
        </p:grpSpPr>
        <p:grpSp>
          <p:nvGrpSpPr>
            <p:cNvPr id="4552" name="Google Shape;4552;p66"/>
            <p:cNvGrpSpPr/>
            <p:nvPr/>
          </p:nvGrpSpPr>
          <p:grpSpPr>
            <a:xfrm>
              <a:off x="2233276" y="895722"/>
              <a:ext cx="1082667" cy="223591"/>
              <a:chOff x="4808316" y="2800065"/>
              <a:chExt cx="1999386" cy="412910"/>
            </a:xfrm>
          </p:grpSpPr>
          <p:sp>
            <p:nvSpPr>
              <p:cNvPr id="4553" name="Google Shape;4553;p66"/>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4" name="Google Shape;4554;p66"/>
              <p:cNvGrpSpPr/>
              <p:nvPr/>
            </p:nvGrpSpPr>
            <p:grpSpPr>
              <a:xfrm>
                <a:off x="4808316" y="2800065"/>
                <a:ext cx="92400" cy="411825"/>
                <a:chOff x="845575" y="2563700"/>
                <a:chExt cx="92400" cy="411825"/>
              </a:xfrm>
            </p:grpSpPr>
            <p:cxnSp>
              <p:nvCxnSpPr>
                <p:cNvPr id="4555" name="Google Shape;4555;p6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56" name="Google Shape;4556;p6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7" name="Google Shape;4557;p66"/>
            <p:cNvGrpSpPr/>
            <p:nvPr/>
          </p:nvGrpSpPr>
          <p:grpSpPr>
            <a:xfrm>
              <a:off x="106648" y="895722"/>
              <a:ext cx="1088401" cy="223591"/>
              <a:chOff x="881025" y="2800065"/>
              <a:chExt cx="2009975" cy="412910"/>
            </a:xfrm>
          </p:grpSpPr>
          <p:sp>
            <p:nvSpPr>
              <p:cNvPr id="4558" name="Google Shape;4558;p66"/>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9" name="Google Shape;4559;p66"/>
              <p:cNvGrpSpPr/>
              <p:nvPr/>
            </p:nvGrpSpPr>
            <p:grpSpPr>
              <a:xfrm>
                <a:off x="881025" y="2800065"/>
                <a:ext cx="92400" cy="411825"/>
                <a:chOff x="845575" y="2563700"/>
                <a:chExt cx="92400" cy="411825"/>
              </a:xfrm>
            </p:grpSpPr>
            <p:cxnSp>
              <p:nvCxnSpPr>
                <p:cNvPr id="4560" name="Google Shape;4560;p6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61" name="Google Shape;4561;p6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62" name="Google Shape;4562;p66"/>
            <p:cNvGrpSpPr/>
            <p:nvPr/>
          </p:nvGrpSpPr>
          <p:grpSpPr>
            <a:xfrm>
              <a:off x="1172346" y="1047018"/>
              <a:ext cx="1083151" cy="223003"/>
              <a:chOff x="2849073" y="3079467"/>
              <a:chExt cx="2000279" cy="411825"/>
            </a:xfrm>
          </p:grpSpPr>
          <p:sp>
            <p:nvSpPr>
              <p:cNvPr id="4563" name="Google Shape;4563;p66"/>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4" name="Google Shape;4564;p66"/>
              <p:cNvGrpSpPr/>
              <p:nvPr/>
            </p:nvGrpSpPr>
            <p:grpSpPr>
              <a:xfrm rot="10800000">
                <a:off x="2849073" y="3079467"/>
                <a:ext cx="92400" cy="411825"/>
                <a:chOff x="2070100" y="2563700"/>
                <a:chExt cx="92400" cy="411825"/>
              </a:xfrm>
            </p:grpSpPr>
            <p:cxnSp>
              <p:nvCxnSpPr>
                <p:cNvPr id="4565" name="Google Shape;4565;p6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66" name="Google Shape;4566;p6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67" name="Google Shape;4567;p66"/>
            <p:cNvGrpSpPr/>
            <p:nvPr/>
          </p:nvGrpSpPr>
          <p:grpSpPr>
            <a:xfrm>
              <a:off x="3290132" y="1047018"/>
              <a:ext cx="1297929" cy="223003"/>
              <a:chOff x="6760035" y="3079467"/>
              <a:chExt cx="2396914" cy="411825"/>
            </a:xfrm>
          </p:grpSpPr>
          <p:sp>
            <p:nvSpPr>
              <p:cNvPr id="4568" name="Google Shape;4568;p66"/>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9" name="Google Shape;4569;p66"/>
              <p:cNvGrpSpPr/>
              <p:nvPr/>
            </p:nvGrpSpPr>
            <p:grpSpPr>
              <a:xfrm rot="10800000">
                <a:off x="6760035" y="3079467"/>
                <a:ext cx="92400" cy="411825"/>
                <a:chOff x="2070100" y="2563700"/>
                <a:chExt cx="92400" cy="411825"/>
              </a:xfrm>
            </p:grpSpPr>
            <p:cxnSp>
              <p:nvCxnSpPr>
                <p:cNvPr id="4570" name="Google Shape;4570;p6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71" name="Google Shape;4571;p6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72" name="Google Shape;4572;p66"/>
          <p:cNvGrpSpPr/>
          <p:nvPr/>
        </p:nvGrpSpPr>
        <p:grpSpPr>
          <a:xfrm>
            <a:off x="2147036" y="3369130"/>
            <a:ext cx="1086701" cy="799429"/>
            <a:chOff x="2183288" y="3555572"/>
            <a:chExt cx="1136241" cy="835873"/>
          </a:xfrm>
        </p:grpSpPr>
        <p:sp>
          <p:nvSpPr>
            <p:cNvPr id="4573" name="Google Shape;4573;p66"/>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4" name="Google Shape;4574;p66"/>
            <p:cNvGrpSpPr/>
            <p:nvPr/>
          </p:nvGrpSpPr>
          <p:grpSpPr>
            <a:xfrm>
              <a:off x="2205895" y="3637269"/>
              <a:ext cx="1089848" cy="724993"/>
              <a:chOff x="2205895" y="3637269"/>
              <a:chExt cx="1089848" cy="724993"/>
            </a:xfrm>
          </p:grpSpPr>
          <p:sp>
            <p:nvSpPr>
              <p:cNvPr id="4575" name="Google Shape;4575;p66"/>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6"/>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6"/>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6"/>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6"/>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6"/>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1" name="Google Shape;4581;p66"/>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82" name="Google Shape;4582;p66"/>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583" name="Google Shape;4583;p66"/>
            <p:cNvGrpSpPr/>
            <p:nvPr/>
          </p:nvGrpSpPr>
          <p:grpSpPr>
            <a:xfrm>
              <a:off x="3173850" y="3779426"/>
              <a:ext cx="145679" cy="70048"/>
              <a:chOff x="3173850" y="3779426"/>
              <a:chExt cx="145679" cy="70048"/>
            </a:xfrm>
          </p:grpSpPr>
          <p:cxnSp>
            <p:nvCxnSpPr>
              <p:cNvPr id="4584" name="Google Shape;4584;p66"/>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585" name="Google Shape;4585;p66"/>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66"/>
            <p:cNvGrpSpPr/>
            <p:nvPr/>
          </p:nvGrpSpPr>
          <p:grpSpPr>
            <a:xfrm>
              <a:off x="2183288" y="4139483"/>
              <a:ext cx="145133" cy="70048"/>
              <a:chOff x="2183288" y="4139483"/>
              <a:chExt cx="145133" cy="70048"/>
            </a:xfrm>
          </p:grpSpPr>
          <p:cxnSp>
            <p:nvCxnSpPr>
              <p:cNvPr id="4587" name="Google Shape;4587;p66"/>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588" name="Google Shape;4588;p66"/>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9" name="Google Shape;4589;p66"/>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90" name="Google Shape;4590;p66"/>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591" name="Google Shape;4591;p66"/>
            <p:cNvGrpSpPr/>
            <p:nvPr/>
          </p:nvGrpSpPr>
          <p:grpSpPr>
            <a:xfrm>
              <a:off x="2943836" y="4268886"/>
              <a:ext cx="60717" cy="122559"/>
              <a:chOff x="2943836" y="4268886"/>
              <a:chExt cx="60717" cy="122559"/>
            </a:xfrm>
          </p:grpSpPr>
          <p:sp>
            <p:nvSpPr>
              <p:cNvPr id="4592" name="Google Shape;4592;p66"/>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93" name="Google Shape;4593;p66"/>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594" name="Google Shape;4594;p66"/>
          <p:cNvGrpSpPr/>
          <p:nvPr/>
        </p:nvGrpSpPr>
        <p:grpSpPr>
          <a:xfrm>
            <a:off x="3409981" y="1290129"/>
            <a:ext cx="1675870" cy="758251"/>
            <a:chOff x="3530532" y="1496185"/>
            <a:chExt cx="1562000" cy="706730"/>
          </a:xfrm>
        </p:grpSpPr>
        <p:cxnSp>
          <p:nvCxnSpPr>
            <p:cNvPr id="4595" name="Google Shape;4595;p66"/>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596" name="Google Shape;4596;p66"/>
            <p:cNvGrpSpPr/>
            <p:nvPr/>
          </p:nvGrpSpPr>
          <p:grpSpPr>
            <a:xfrm>
              <a:off x="3530532" y="1496185"/>
              <a:ext cx="323430" cy="463587"/>
              <a:chOff x="3530532" y="1496185"/>
              <a:chExt cx="323430" cy="463587"/>
            </a:xfrm>
          </p:grpSpPr>
          <p:grpSp>
            <p:nvGrpSpPr>
              <p:cNvPr id="4597" name="Google Shape;4597;p66"/>
              <p:cNvGrpSpPr/>
              <p:nvPr/>
            </p:nvGrpSpPr>
            <p:grpSpPr>
              <a:xfrm>
                <a:off x="3567462" y="1496185"/>
                <a:ext cx="286500" cy="361376"/>
                <a:chOff x="3567462" y="1496185"/>
                <a:chExt cx="286500" cy="361376"/>
              </a:xfrm>
            </p:grpSpPr>
            <p:cxnSp>
              <p:nvCxnSpPr>
                <p:cNvPr id="4598" name="Google Shape;4598;p66"/>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99" name="Google Shape;4599;p66"/>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0" name="Google Shape;4600;p66"/>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66"/>
            <p:cNvGrpSpPr/>
            <p:nvPr/>
          </p:nvGrpSpPr>
          <p:grpSpPr>
            <a:xfrm>
              <a:off x="3891569" y="1779209"/>
              <a:ext cx="323945" cy="423706"/>
              <a:chOff x="3891569" y="1779209"/>
              <a:chExt cx="323945" cy="423706"/>
            </a:xfrm>
          </p:grpSpPr>
          <p:grpSp>
            <p:nvGrpSpPr>
              <p:cNvPr id="4602" name="Google Shape;4602;p66"/>
              <p:cNvGrpSpPr/>
              <p:nvPr/>
            </p:nvGrpSpPr>
            <p:grpSpPr>
              <a:xfrm>
                <a:off x="3929014" y="1881638"/>
                <a:ext cx="286500" cy="321278"/>
                <a:chOff x="3929014" y="1881638"/>
                <a:chExt cx="286500" cy="321278"/>
              </a:xfrm>
            </p:grpSpPr>
            <p:cxnSp>
              <p:nvCxnSpPr>
                <p:cNvPr id="4603" name="Google Shape;4603;p66"/>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604" name="Google Shape;4604;p66"/>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5" name="Google Shape;4605;p66"/>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6" name="Google Shape;4606;p66"/>
            <p:cNvGrpSpPr/>
            <p:nvPr/>
          </p:nvGrpSpPr>
          <p:grpSpPr>
            <a:xfrm>
              <a:off x="4252606" y="1496185"/>
              <a:ext cx="324721" cy="463587"/>
              <a:chOff x="4252606" y="1496185"/>
              <a:chExt cx="324721" cy="463587"/>
            </a:xfrm>
          </p:grpSpPr>
          <p:grpSp>
            <p:nvGrpSpPr>
              <p:cNvPr id="4607" name="Google Shape;4607;p66"/>
              <p:cNvGrpSpPr/>
              <p:nvPr/>
            </p:nvGrpSpPr>
            <p:grpSpPr>
              <a:xfrm>
                <a:off x="4290828" y="1496185"/>
                <a:ext cx="286500" cy="361376"/>
                <a:chOff x="4290828" y="1496185"/>
                <a:chExt cx="286500" cy="361376"/>
              </a:xfrm>
            </p:grpSpPr>
            <p:cxnSp>
              <p:nvCxnSpPr>
                <p:cNvPr id="4608" name="Google Shape;4608;p66"/>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609" name="Google Shape;4609;p66"/>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0" name="Google Shape;4610;p66"/>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1" name="Google Shape;4611;p66"/>
            <p:cNvGrpSpPr/>
            <p:nvPr/>
          </p:nvGrpSpPr>
          <p:grpSpPr>
            <a:xfrm>
              <a:off x="4613643" y="1763716"/>
              <a:ext cx="325308" cy="439200"/>
              <a:chOff x="4613643" y="1763716"/>
              <a:chExt cx="325308" cy="439200"/>
            </a:xfrm>
          </p:grpSpPr>
          <p:grpSp>
            <p:nvGrpSpPr>
              <p:cNvPr id="4612" name="Google Shape;4612;p66"/>
              <p:cNvGrpSpPr/>
              <p:nvPr/>
            </p:nvGrpSpPr>
            <p:grpSpPr>
              <a:xfrm>
                <a:off x="4652451" y="1879538"/>
                <a:ext cx="286500" cy="323378"/>
                <a:chOff x="4652451" y="1879538"/>
                <a:chExt cx="286500" cy="323378"/>
              </a:xfrm>
            </p:grpSpPr>
            <p:cxnSp>
              <p:nvCxnSpPr>
                <p:cNvPr id="4613" name="Google Shape;4613;p66"/>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614" name="Google Shape;4614;p66"/>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5" name="Google Shape;4615;p66"/>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6" name="Google Shape;4616;p66"/>
          <p:cNvGrpSpPr/>
          <p:nvPr/>
        </p:nvGrpSpPr>
        <p:grpSpPr>
          <a:xfrm>
            <a:off x="3421841" y="2143755"/>
            <a:ext cx="1652173" cy="391517"/>
            <a:chOff x="3512551" y="2358270"/>
            <a:chExt cx="1597383" cy="378533"/>
          </a:xfrm>
        </p:grpSpPr>
        <p:cxnSp>
          <p:nvCxnSpPr>
            <p:cNvPr id="4617" name="Google Shape;4617;p66"/>
            <p:cNvCxnSpPr>
              <a:stCxn id="4618" idx="6"/>
              <a:endCxn id="4619"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620" name="Google Shape;4620;p66"/>
            <p:cNvGrpSpPr/>
            <p:nvPr/>
          </p:nvGrpSpPr>
          <p:grpSpPr>
            <a:xfrm>
              <a:off x="3512551" y="2358270"/>
              <a:ext cx="225647" cy="307714"/>
              <a:chOff x="2182679" y="2004714"/>
              <a:chExt cx="792300" cy="1080458"/>
            </a:xfrm>
          </p:grpSpPr>
          <p:cxnSp>
            <p:nvCxnSpPr>
              <p:cNvPr id="4621" name="Google Shape;4621;p66"/>
              <p:cNvCxnSpPr>
                <a:stCxn id="4622"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618" name="Google Shape;4618;p66"/>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6"/>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3" name="Google Shape;4623;p66"/>
            <p:cNvGrpSpPr/>
            <p:nvPr/>
          </p:nvGrpSpPr>
          <p:grpSpPr>
            <a:xfrm>
              <a:off x="3969644" y="2440153"/>
              <a:ext cx="225853" cy="296651"/>
              <a:chOff x="3775710" y="1729289"/>
              <a:chExt cx="136500" cy="179289"/>
            </a:xfrm>
          </p:grpSpPr>
          <p:cxnSp>
            <p:nvCxnSpPr>
              <p:cNvPr id="4624" name="Google Shape;4624;p66"/>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625" name="Google Shape;4625;p66"/>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6"/>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7" name="Google Shape;4627;p66"/>
            <p:cNvGrpSpPr/>
            <p:nvPr/>
          </p:nvGrpSpPr>
          <p:grpSpPr>
            <a:xfrm>
              <a:off x="4427051" y="2358270"/>
              <a:ext cx="225647" cy="307714"/>
              <a:chOff x="5393704" y="2004714"/>
              <a:chExt cx="792300" cy="1080458"/>
            </a:xfrm>
          </p:grpSpPr>
          <p:cxnSp>
            <p:nvCxnSpPr>
              <p:cNvPr id="4628" name="Google Shape;4628;p66"/>
              <p:cNvCxnSpPr>
                <a:stCxn id="4629"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630" name="Google Shape;4630;p66"/>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6"/>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66"/>
            <p:cNvGrpSpPr/>
            <p:nvPr/>
          </p:nvGrpSpPr>
          <p:grpSpPr>
            <a:xfrm>
              <a:off x="4884287" y="2440252"/>
              <a:ext cx="225647" cy="296532"/>
              <a:chOff x="6999166" y="2292572"/>
              <a:chExt cx="792300" cy="1041192"/>
            </a:xfrm>
          </p:grpSpPr>
          <p:cxnSp>
            <p:nvCxnSpPr>
              <p:cNvPr id="4632" name="Google Shape;4632;p66"/>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619" name="Google Shape;4619;p66"/>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6"/>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34" name="Google Shape;4634;p66"/>
          <p:cNvGrpSpPr/>
          <p:nvPr/>
        </p:nvGrpSpPr>
        <p:grpSpPr>
          <a:xfrm>
            <a:off x="6842649" y="979955"/>
            <a:ext cx="1581844" cy="732818"/>
            <a:chOff x="634175" y="2986275"/>
            <a:chExt cx="3147949" cy="1458344"/>
          </a:xfrm>
        </p:grpSpPr>
        <p:cxnSp>
          <p:nvCxnSpPr>
            <p:cNvPr id="4635" name="Google Shape;4635;p66"/>
            <p:cNvCxnSpPr>
              <a:stCxn id="4636" idx="4"/>
              <a:endCxn id="4637"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638" name="Google Shape;4638;p66"/>
            <p:cNvCxnSpPr>
              <a:stCxn id="4637" idx="0"/>
              <a:endCxn id="4639"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640" name="Google Shape;4640;p66"/>
            <p:cNvCxnSpPr>
              <a:stCxn id="4639" idx="4"/>
              <a:endCxn id="4641"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642" name="Google Shape;4642;p66"/>
            <p:cNvCxnSpPr>
              <a:stCxn id="4641" idx="0"/>
              <a:endCxn id="4643"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643" name="Google Shape;4643;p66"/>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39" name="Google Shape;4639;p66"/>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36" name="Google Shape;4636;p66"/>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41" name="Google Shape;4641;p66"/>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37" name="Google Shape;4637;p66"/>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644" name="Google Shape;4644;p66"/>
          <p:cNvGrpSpPr/>
          <p:nvPr/>
        </p:nvGrpSpPr>
        <p:grpSpPr>
          <a:xfrm>
            <a:off x="3410364" y="2674265"/>
            <a:ext cx="1675128" cy="313674"/>
            <a:chOff x="998425" y="1182125"/>
            <a:chExt cx="1065400" cy="199500"/>
          </a:xfrm>
        </p:grpSpPr>
        <p:sp>
          <p:nvSpPr>
            <p:cNvPr id="4645" name="Google Shape;4645;p66"/>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6"/>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6"/>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6"/>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6"/>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0" name="Google Shape;4650;p66"/>
          <p:cNvGrpSpPr/>
          <p:nvPr/>
        </p:nvGrpSpPr>
        <p:grpSpPr>
          <a:xfrm>
            <a:off x="3410363" y="3630231"/>
            <a:ext cx="1675129" cy="525345"/>
            <a:chOff x="5194708" y="3484366"/>
            <a:chExt cx="3148148" cy="987304"/>
          </a:xfrm>
        </p:grpSpPr>
        <p:grpSp>
          <p:nvGrpSpPr>
            <p:cNvPr id="4651" name="Google Shape;4651;p66"/>
            <p:cNvGrpSpPr/>
            <p:nvPr/>
          </p:nvGrpSpPr>
          <p:grpSpPr>
            <a:xfrm>
              <a:off x="7531521" y="3484366"/>
              <a:ext cx="811335" cy="987304"/>
              <a:chOff x="3379425" y="1617275"/>
              <a:chExt cx="1090650" cy="1327200"/>
            </a:xfrm>
          </p:grpSpPr>
          <p:sp>
            <p:nvSpPr>
              <p:cNvPr id="4652" name="Google Shape;4652;p66"/>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6"/>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6"/>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66"/>
            <p:cNvGrpSpPr/>
            <p:nvPr/>
          </p:nvGrpSpPr>
          <p:grpSpPr>
            <a:xfrm>
              <a:off x="6752546" y="3484366"/>
              <a:ext cx="811428" cy="987304"/>
              <a:chOff x="2332275" y="1617275"/>
              <a:chExt cx="1090775" cy="1327200"/>
            </a:xfrm>
          </p:grpSpPr>
          <p:sp>
            <p:nvSpPr>
              <p:cNvPr id="4656" name="Google Shape;4656;p66"/>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6"/>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6"/>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9" name="Google Shape;4659;p66"/>
            <p:cNvGrpSpPr/>
            <p:nvPr/>
          </p:nvGrpSpPr>
          <p:grpSpPr>
            <a:xfrm>
              <a:off x="5973664" y="3484366"/>
              <a:ext cx="811335" cy="987304"/>
              <a:chOff x="1285250" y="1617275"/>
              <a:chExt cx="1090650" cy="1327200"/>
            </a:xfrm>
          </p:grpSpPr>
          <p:sp>
            <p:nvSpPr>
              <p:cNvPr id="4660" name="Google Shape;4660;p66"/>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6"/>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6"/>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3" name="Google Shape;4663;p66"/>
            <p:cNvGrpSpPr/>
            <p:nvPr/>
          </p:nvGrpSpPr>
          <p:grpSpPr>
            <a:xfrm>
              <a:off x="5194708" y="3484366"/>
              <a:ext cx="811409" cy="987304"/>
              <a:chOff x="238125" y="1617275"/>
              <a:chExt cx="1090750" cy="1327200"/>
            </a:xfrm>
          </p:grpSpPr>
          <p:sp>
            <p:nvSpPr>
              <p:cNvPr id="4664" name="Google Shape;4664;p66"/>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6"/>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6"/>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67" name="Google Shape;4667;p66"/>
          <p:cNvGrpSpPr/>
          <p:nvPr/>
        </p:nvGrpSpPr>
        <p:grpSpPr>
          <a:xfrm>
            <a:off x="6844048" y="2276120"/>
            <a:ext cx="1579046" cy="522230"/>
            <a:chOff x="6853641" y="2534077"/>
            <a:chExt cx="1515545" cy="501229"/>
          </a:xfrm>
        </p:grpSpPr>
        <p:grpSp>
          <p:nvGrpSpPr>
            <p:cNvPr id="4668" name="Google Shape;4668;p66"/>
            <p:cNvGrpSpPr/>
            <p:nvPr/>
          </p:nvGrpSpPr>
          <p:grpSpPr>
            <a:xfrm>
              <a:off x="6853641" y="2618923"/>
              <a:ext cx="1515545" cy="324556"/>
              <a:chOff x="6853641" y="2618923"/>
              <a:chExt cx="1515545" cy="324556"/>
            </a:xfrm>
          </p:grpSpPr>
          <p:sp>
            <p:nvSpPr>
              <p:cNvPr id="4669" name="Google Shape;4669;p66"/>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66"/>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66"/>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6"/>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6"/>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4" name="Google Shape;4674;p66"/>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6"/>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6"/>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6"/>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6"/>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9" name="Google Shape;4679;p66"/>
          <p:cNvGrpSpPr/>
          <p:nvPr/>
        </p:nvGrpSpPr>
        <p:grpSpPr>
          <a:xfrm>
            <a:off x="3438940" y="3151161"/>
            <a:ext cx="1617976" cy="346616"/>
            <a:chOff x="1808063" y="4294338"/>
            <a:chExt cx="3370782" cy="721817"/>
          </a:xfrm>
        </p:grpSpPr>
        <p:sp>
          <p:nvSpPr>
            <p:cNvPr id="4680" name="Google Shape;4680;p66"/>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6"/>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6"/>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6"/>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6"/>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6"/>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6"/>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6"/>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6"/>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6"/>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0" name="Google Shape;4690;p66"/>
          <p:cNvGrpSpPr/>
          <p:nvPr/>
        </p:nvGrpSpPr>
        <p:grpSpPr>
          <a:xfrm>
            <a:off x="5264936" y="3817911"/>
            <a:ext cx="1417067" cy="350605"/>
            <a:chOff x="4234950" y="2101012"/>
            <a:chExt cx="4219974" cy="1044090"/>
          </a:xfrm>
        </p:grpSpPr>
        <p:sp>
          <p:nvSpPr>
            <p:cNvPr id="4691" name="Google Shape;4691;p66"/>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6"/>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6"/>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6"/>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6"/>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6"/>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6"/>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6"/>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6"/>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6"/>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6"/>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6"/>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6"/>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6"/>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6"/>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6"/>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7" name="Google Shape;4707;p66"/>
          <p:cNvGrpSpPr/>
          <p:nvPr/>
        </p:nvGrpSpPr>
        <p:grpSpPr>
          <a:xfrm>
            <a:off x="6840408" y="1808668"/>
            <a:ext cx="1586327" cy="371557"/>
            <a:chOff x="1247650" y="2075423"/>
            <a:chExt cx="6648477" cy="1557238"/>
          </a:xfrm>
        </p:grpSpPr>
        <p:sp>
          <p:nvSpPr>
            <p:cNvPr id="4708" name="Google Shape;4708;p66"/>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6"/>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6"/>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6"/>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6"/>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6"/>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4" name="Google Shape;4714;p66"/>
          <p:cNvGrpSpPr/>
          <p:nvPr/>
        </p:nvGrpSpPr>
        <p:grpSpPr>
          <a:xfrm>
            <a:off x="5271678" y="961858"/>
            <a:ext cx="1415601" cy="1648533"/>
            <a:chOff x="1839112" y="2209163"/>
            <a:chExt cx="1918159" cy="2233784"/>
          </a:xfrm>
        </p:grpSpPr>
        <p:sp>
          <p:nvSpPr>
            <p:cNvPr id="4715" name="Google Shape;4715;p66"/>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6"/>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6"/>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18" name="Google Shape;4718;p66"/>
            <p:cNvCxnSpPr>
              <a:stCxn id="4715" idx="6"/>
              <a:endCxn id="4716"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719" name="Google Shape;4719;p66"/>
            <p:cNvCxnSpPr>
              <a:stCxn id="4716" idx="4"/>
              <a:endCxn id="4720"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721" name="Google Shape;4721;p66"/>
            <p:cNvCxnSpPr>
              <a:stCxn id="4720" idx="6"/>
              <a:endCxn id="4717"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722" name="Google Shape;4722;p66"/>
            <p:cNvCxnSpPr>
              <a:stCxn id="4717" idx="4"/>
              <a:endCxn id="4723"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720" name="Google Shape;4720;p66"/>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6"/>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6"/>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25" name="Google Shape;4725;p66"/>
            <p:cNvCxnSpPr>
              <a:endCxn id="4724"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726" name="Google Shape;4726;p66"/>
          <p:cNvGrpSpPr/>
          <p:nvPr/>
        </p:nvGrpSpPr>
        <p:grpSpPr>
          <a:xfrm>
            <a:off x="3428944" y="979942"/>
            <a:ext cx="1637968" cy="154942"/>
            <a:chOff x="238125" y="2506075"/>
            <a:chExt cx="7115411" cy="673075"/>
          </a:xfrm>
        </p:grpSpPr>
        <p:sp>
          <p:nvSpPr>
            <p:cNvPr id="4727" name="Google Shape;4727;p66"/>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6"/>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6"/>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6"/>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6"/>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2" name="Google Shape;4732;p66"/>
          <p:cNvGrpSpPr/>
          <p:nvPr/>
        </p:nvGrpSpPr>
        <p:grpSpPr>
          <a:xfrm>
            <a:off x="1969680" y="1294660"/>
            <a:ext cx="1262932" cy="785408"/>
            <a:chOff x="548861" y="389676"/>
            <a:chExt cx="3843371" cy="2390163"/>
          </a:xfrm>
        </p:grpSpPr>
        <p:cxnSp>
          <p:nvCxnSpPr>
            <p:cNvPr id="4733" name="Google Shape;4733;p66"/>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34" name="Google Shape;4734;p66"/>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35" name="Google Shape;4735;p66"/>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36" name="Google Shape;4736;p66"/>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737" name="Google Shape;4737;p66"/>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738" name="Google Shape;4738;p66"/>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39" name="Google Shape;4739;p66"/>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740" name="Google Shape;4740;p66"/>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6"/>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6"/>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66"/>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6"/>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6"/>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6" name="Google Shape;4746;p66"/>
          <p:cNvGrpSpPr/>
          <p:nvPr/>
        </p:nvGrpSpPr>
        <p:grpSpPr>
          <a:xfrm>
            <a:off x="757812" y="2401537"/>
            <a:ext cx="1412054" cy="633562"/>
            <a:chOff x="1187400" y="2529299"/>
            <a:chExt cx="6769193" cy="2241903"/>
          </a:xfrm>
        </p:grpSpPr>
        <p:sp>
          <p:nvSpPr>
            <p:cNvPr id="4747" name="Google Shape;4747;p66"/>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748" name="Google Shape;4748;p66"/>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49" name="Google Shape;4749;p66"/>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50" name="Google Shape;4750;p66"/>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51" name="Google Shape;4751;p66"/>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52" name="Google Shape;4752;p66"/>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53" name="Google Shape;4753;p66"/>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754" name="Google Shape;4754;p66"/>
            <p:cNvCxnSpPr>
              <a:stCxn id="4747" idx="2"/>
              <a:endCxn id="4748"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55" name="Google Shape;4755;p66"/>
            <p:cNvCxnSpPr>
              <a:stCxn id="4749" idx="0"/>
              <a:endCxn id="4747"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56" name="Google Shape;4756;p66"/>
            <p:cNvCxnSpPr>
              <a:stCxn id="4749" idx="2"/>
              <a:endCxn id="4751"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57" name="Google Shape;4757;p66"/>
            <p:cNvCxnSpPr>
              <a:stCxn id="4750" idx="0"/>
              <a:endCxn id="4749"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58" name="Google Shape;4758;p66"/>
            <p:cNvCxnSpPr>
              <a:stCxn id="4748" idx="2"/>
              <a:endCxn id="4753"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59" name="Google Shape;4759;p66"/>
            <p:cNvCxnSpPr>
              <a:stCxn id="4752" idx="0"/>
              <a:endCxn id="4748"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760" name="Google Shape;4760;p66"/>
          <p:cNvGrpSpPr/>
          <p:nvPr/>
        </p:nvGrpSpPr>
        <p:grpSpPr>
          <a:xfrm>
            <a:off x="6844058" y="2894246"/>
            <a:ext cx="1579035" cy="540873"/>
            <a:chOff x="6895650" y="3126697"/>
            <a:chExt cx="1436662" cy="492105"/>
          </a:xfrm>
        </p:grpSpPr>
        <p:sp>
          <p:nvSpPr>
            <p:cNvPr id="4761" name="Google Shape;4761;p66"/>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6"/>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6"/>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6"/>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6"/>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6" name="Google Shape;4766;p66"/>
            <p:cNvGrpSpPr/>
            <p:nvPr/>
          </p:nvGrpSpPr>
          <p:grpSpPr>
            <a:xfrm>
              <a:off x="6995957" y="3335810"/>
              <a:ext cx="1230393" cy="71754"/>
              <a:chOff x="6995957" y="3287964"/>
              <a:chExt cx="1230393" cy="71754"/>
            </a:xfrm>
          </p:grpSpPr>
          <p:sp>
            <p:nvSpPr>
              <p:cNvPr id="4767" name="Google Shape;4767;p66"/>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6"/>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6"/>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6"/>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6"/>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2" name="Google Shape;4772;p66"/>
          <p:cNvGrpSpPr/>
          <p:nvPr/>
        </p:nvGrpSpPr>
        <p:grpSpPr>
          <a:xfrm>
            <a:off x="6842640" y="3531009"/>
            <a:ext cx="1581862" cy="650625"/>
            <a:chOff x="6777990" y="3710194"/>
            <a:chExt cx="1646915" cy="677382"/>
          </a:xfrm>
        </p:grpSpPr>
        <p:grpSp>
          <p:nvGrpSpPr>
            <p:cNvPr id="4773" name="Google Shape;4773;p66"/>
            <p:cNvGrpSpPr/>
            <p:nvPr/>
          </p:nvGrpSpPr>
          <p:grpSpPr>
            <a:xfrm>
              <a:off x="6777990" y="3874492"/>
              <a:ext cx="411129" cy="513083"/>
              <a:chOff x="6777990" y="3874492"/>
              <a:chExt cx="411129" cy="513083"/>
            </a:xfrm>
          </p:grpSpPr>
          <p:cxnSp>
            <p:nvCxnSpPr>
              <p:cNvPr id="4774" name="Google Shape;4774;p66"/>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75" name="Google Shape;4775;p66"/>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6" name="Google Shape;4776;p66"/>
            <p:cNvGrpSpPr/>
            <p:nvPr/>
          </p:nvGrpSpPr>
          <p:grpSpPr>
            <a:xfrm>
              <a:off x="7188425" y="3710194"/>
              <a:ext cx="411123" cy="520535"/>
              <a:chOff x="7188425" y="3710194"/>
              <a:chExt cx="411123" cy="520535"/>
            </a:xfrm>
          </p:grpSpPr>
          <p:cxnSp>
            <p:nvCxnSpPr>
              <p:cNvPr id="4777" name="Google Shape;4777;p66"/>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78" name="Google Shape;4778;p66"/>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66"/>
            <p:cNvGrpSpPr/>
            <p:nvPr/>
          </p:nvGrpSpPr>
          <p:grpSpPr>
            <a:xfrm>
              <a:off x="7603341" y="3874492"/>
              <a:ext cx="411474" cy="513083"/>
              <a:chOff x="7603341" y="3874492"/>
              <a:chExt cx="411474" cy="513083"/>
            </a:xfrm>
          </p:grpSpPr>
          <p:cxnSp>
            <p:nvCxnSpPr>
              <p:cNvPr id="4780" name="Google Shape;4780;p66"/>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81" name="Google Shape;4781;p66"/>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2" name="Google Shape;4782;p66"/>
            <p:cNvGrpSpPr/>
            <p:nvPr/>
          </p:nvGrpSpPr>
          <p:grpSpPr>
            <a:xfrm>
              <a:off x="8013776" y="3722847"/>
              <a:ext cx="411129" cy="507881"/>
              <a:chOff x="8013776" y="3722847"/>
              <a:chExt cx="411129" cy="507881"/>
            </a:xfrm>
          </p:grpSpPr>
          <p:cxnSp>
            <p:nvCxnSpPr>
              <p:cNvPr id="4783" name="Google Shape;4783;p66"/>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784" name="Google Shape;4784;p66"/>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85" name="Google Shape;4785;p66"/>
          <p:cNvGrpSpPr/>
          <p:nvPr/>
        </p:nvGrpSpPr>
        <p:grpSpPr>
          <a:xfrm>
            <a:off x="5262155" y="2703849"/>
            <a:ext cx="1421889" cy="1020603"/>
            <a:chOff x="5190863" y="2824811"/>
            <a:chExt cx="1544860" cy="1108869"/>
          </a:xfrm>
        </p:grpSpPr>
        <p:grpSp>
          <p:nvGrpSpPr>
            <p:cNvPr id="4786" name="Google Shape;4786;p66"/>
            <p:cNvGrpSpPr/>
            <p:nvPr/>
          </p:nvGrpSpPr>
          <p:grpSpPr>
            <a:xfrm>
              <a:off x="5938695" y="3176919"/>
              <a:ext cx="685761" cy="404739"/>
              <a:chOff x="5938695" y="3176919"/>
              <a:chExt cx="685761" cy="404739"/>
            </a:xfrm>
          </p:grpSpPr>
          <p:grpSp>
            <p:nvGrpSpPr>
              <p:cNvPr id="4787" name="Google Shape;4787;p66"/>
              <p:cNvGrpSpPr/>
              <p:nvPr/>
            </p:nvGrpSpPr>
            <p:grpSpPr>
              <a:xfrm>
                <a:off x="5938695" y="3176919"/>
                <a:ext cx="685761" cy="404739"/>
                <a:chOff x="5938695" y="3176919"/>
                <a:chExt cx="685761" cy="404739"/>
              </a:xfrm>
            </p:grpSpPr>
            <p:sp>
              <p:nvSpPr>
                <p:cNvPr id="4788" name="Google Shape;4788;p66"/>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6"/>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0" name="Google Shape;4790;p66"/>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66"/>
            <p:cNvGrpSpPr/>
            <p:nvPr/>
          </p:nvGrpSpPr>
          <p:grpSpPr>
            <a:xfrm>
              <a:off x="5305233" y="3176835"/>
              <a:ext cx="685971" cy="404655"/>
              <a:chOff x="5305233" y="3176835"/>
              <a:chExt cx="685971" cy="404655"/>
            </a:xfrm>
          </p:grpSpPr>
          <p:grpSp>
            <p:nvGrpSpPr>
              <p:cNvPr id="4792" name="Google Shape;4792;p66"/>
              <p:cNvGrpSpPr/>
              <p:nvPr/>
            </p:nvGrpSpPr>
            <p:grpSpPr>
              <a:xfrm>
                <a:off x="5305233" y="3176835"/>
                <a:ext cx="685971" cy="404655"/>
                <a:chOff x="5305233" y="3176835"/>
                <a:chExt cx="685971" cy="404655"/>
              </a:xfrm>
            </p:grpSpPr>
            <p:sp>
              <p:nvSpPr>
                <p:cNvPr id="4793" name="Google Shape;4793;p66"/>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6"/>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5" name="Google Shape;4795;p66"/>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6" name="Google Shape;4796;p66"/>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7" name="Google Shape;4797;p66"/>
            <p:cNvGrpSpPr/>
            <p:nvPr/>
          </p:nvGrpSpPr>
          <p:grpSpPr>
            <a:xfrm>
              <a:off x="5657361" y="2824811"/>
              <a:ext cx="1078361" cy="404655"/>
              <a:chOff x="5657361" y="2824811"/>
              <a:chExt cx="1078361" cy="404655"/>
            </a:xfrm>
          </p:grpSpPr>
          <p:grpSp>
            <p:nvGrpSpPr>
              <p:cNvPr id="4798" name="Google Shape;4798;p66"/>
              <p:cNvGrpSpPr/>
              <p:nvPr/>
            </p:nvGrpSpPr>
            <p:grpSpPr>
              <a:xfrm>
                <a:off x="5657361" y="2824811"/>
                <a:ext cx="1078361" cy="404655"/>
                <a:chOff x="5657361" y="2824811"/>
                <a:chExt cx="1078361" cy="404655"/>
              </a:xfrm>
            </p:grpSpPr>
            <p:grpSp>
              <p:nvGrpSpPr>
                <p:cNvPr id="4799" name="Google Shape;4799;p66"/>
                <p:cNvGrpSpPr/>
                <p:nvPr/>
              </p:nvGrpSpPr>
              <p:grpSpPr>
                <a:xfrm>
                  <a:off x="5938485" y="2824811"/>
                  <a:ext cx="797237" cy="404655"/>
                  <a:chOff x="5938485" y="2824811"/>
                  <a:chExt cx="797237" cy="404655"/>
                </a:xfrm>
              </p:grpSpPr>
              <p:sp>
                <p:nvSpPr>
                  <p:cNvPr id="4800" name="Google Shape;4800;p66"/>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6"/>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2" name="Google Shape;4802;p66"/>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3" name="Google Shape;4803;p66"/>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4" name="Google Shape;4804;p66"/>
            <p:cNvGrpSpPr/>
            <p:nvPr/>
          </p:nvGrpSpPr>
          <p:grpSpPr>
            <a:xfrm>
              <a:off x="5190863" y="3528942"/>
              <a:ext cx="1078026" cy="404739"/>
              <a:chOff x="5190863" y="3528942"/>
              <a:chExt cx="1078026" cy="404739"/>
            </a:xfrm>
          </p:grpSpPr>
          <p:sp>
            <p:nvSpPr>
              <p:cNvPr id="4805" name="Google Shape;4805;p66"/>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6" name="Google Shape;4806;p66"/>
              <p:cNvGrpSpPr/>
              <p:nvPr/>
            </p:nvGrpSpPr>
            <p:grpSpPr>
              <a:xfrm>
                <a:off x="5190863" y="3528942"/>
                <a:ext cx="1078026" cy="404739"/>
                <a:chOff x="5190863" y="3528942"/>
                <a:chExt cx="1078026" cy="404739"/>
              </a:xfrm>
            </p:grpSpPr>
            <p:sp>
              <p:nvSpPr>
                <p:cNvPr id="4807" name="Google Shape;4807;p66"/>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6"/>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09" name="Google Shape;4809;p66"/>
          <p:cNvGrpSpPr/>
          <p:nvPr/>
        </p:nvGrpSpPr>
        <p:grpSpPr>
          <a:xfrm>
            <a:off x="728162" y="1268317"/>
            <a:ext cx="1086719" cy="879487"/>
            <a:chOff x="803162" y="1474292"/>
            <a:chExt cx="1086719" cy="879487"/>
          </a:xfrm>
        </p:grpSpPr>
        <p:grpSp>
          <p:nvGrpSpPr>
            <p:cNvPr id="4810" name="Google Shape;4810;p66"/>
            <p:cNvGrpSpPr/>
            <p:nvPr/>
          </p:nvGrpSpPr>
          <p:grpSpPr>
            <a:xfrm>
              <a:off x="803162" y="1625948"/>
              <a:ext cx="445856" cy="576579"/>
              <a:chOff x="803162" y="1625948"/>
              <a:chExt cx="445856" cy="576579"/>
            </a:xfrm>
          </p:grpSpPr>
          <p:sp>
            <p:nvSpPr>
              <p:cNvPr id="4811" name="Google Shape;4811;p66"/>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2" name="Google Shape;4812;p66"/>
              <p:cNvGrpSpPr/>
              <p:nvPr/>
            </p:nvGrpSpPr>
            <p:grpSpPr>
              <a:xfrm>
                <a:off x="1056023" y="1625948"/>
                <a:ext cx="192995" cy="576579"/>
                <a:chOff x="1056023" y="1625948"/>
                <a:chExt cx="192995" cy="576579"/>
              </a:xfrm>
            </p:grpSpPr>
            <p:sp>
              <p:nvSpPr>
                <p:cNvPr id="4813" name="Google Shape;4813;p66"/>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6"/>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6"/>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6"/>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6"/>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8" name="Google Shape;4818;p66"/>
            <p:cNvGrpSpPr/>
            <p:nvPr/>
          </p:nvGrpSpPr>
          <p:grpSpPr>
            <a:xfrm>
              <a:off x="1371406" y="1474292"/>
              <a:ext cx="518475" cy="879487"/>
              <a:chOff x="1398231" y="1474292"/>
              <a:chExt cx="518475" cy="879487"/>
            </a:xfrm>
          </p:grpSpPr>
          <p:grpSp>
            <p:nvGrpSpPr>
              <p:cNvPr id="4819" name="Google Shape;4819;p66"/>
              <p:cNvGrpSpPr/>
              <p:nvPr/>
            </p:nvGrpSpPr>
            <p:grpSpPr>
              <a:xfrm>
                <a:off x="1398231" y="1474292"/>
                <a:ext cx="518475" cy="341643"/>
                <a:chOff x="1398231" y="1474292"/>
                <a:chExt cx="518475" cy="341643"/>
              </a:xfrm>
            </p:grpSpPr>
            <p:sp>
              <p:nvSpPr>
                <p:cNvPr id="4820" name="Google Shape;4820;p66"/>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1" name="Google Shape;4821;p66"/>
                <p:cNvGrpSpPr/>
                <p:nvPr/>
              </p:nvGrpSpPr>
              <p:grpSpPr>
                <a:xfrm>
                  <a:off x="1616453" y="1474292"/>
                  <a:ext cx="300253" cy="341643"/>
                  <a:chOff x="1616453" y="1475379"/>
                  <a:chExt cx="300253" cy="341643"/>
                </a:xfrm>
              </p:grpSpPr>
              <p:sp>
                <p:nvSpPr>
                  <p:cNvPr id="4822" name="Google Shape;4822;p66"/>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6"/>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6"/>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6"/>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6"/>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6"/>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6"/>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9" name="Google Shape;4829;p66"/>
                  <p:cNvGrpSpPr/>
                  <p:nvPr/>
                </p:nvGrpSpPr>
                <p:grpSpPr>
                  <a:xfrm>
                    <a:off x="1839639" y="1475379"/>
                    <a:ext cx="77067" cy="341643"/>
                    <a:chOff x="1839639" y="1475379"/>
                    <a:chExt cx="77067" cy="341643"/>
                  </a:xfrm>
                </p:grpSpPr>
                <p:sp>
                  <p:nvSpPr>
                    <p:cNvPr id="4830" name="Google Shape;4830;p66"/>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6"/>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32" name="Google Shape;4832;p66"/>
              <p:cNvGrpSpPr/>
              <p:nvPr/>
            </p:nvGrpSpPr>
            <p:grpSpPr>
              <a:xfrm>
                <a:off x="1398451" y="2012951"/>
                <a:ext cx="518255" cy="340828"/>
                <a:chOff x="1398451" y="2012951"/>
                <a:chExt cx="518255" cy="340828"/>
              </a:xfrm>
            </p:grpSpPr>
            <p:sp>
              <p:nvSpPr>
                <p:cNvPr id="4833" name="Google Shape;4833;p66"/>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4" name="Google Shape;4834;p66"/>
                <p:cNvGrpSpPr/>
                <p:nvPr/>
              </p:nvGrpSpPr>
              <p:grpSpPr>
                <a:xfrm>
                  <a:off x="1616453" y="2012951"/>
                  <a:ext cx="300253" cy="340828"/>
                  <a:chOff x="1616453" y="2013538"/>
                  <a:chExt cx="300253" cy="340828"/>
                </a:xfrm>
              </p:grpSpPr>
              <p:sp>
                <p:nvSpPr>
                  <p:cNvPr id="4835" name="Google Shape;4835;p66"/>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6"/>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6"/>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6"/>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6"/>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6"/>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6"/>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2" name="Google Shape;4842;p66"/>
                  <p:cNvGrpSpPr/>
                  <p:nvPr/>
                </p:nvGrpSpPr>
                <p:grpSpPr>
                  <a:xfrm>
                    <a:off x="1839639" y="2013538"/>
                    <a:ext cx="77067" cy="340828"/>
                    <a:chOff x="1839639" y="2013538"/>
                    <a:chExt cx="77067" cy="340828"/>
                  </a:xfrm>
                </p:grpSpPr>
                <p:sp>
                  <p:nvSpPr>
                    <p:cNvPr id="4843" name="Google Shape;4843;p66"/>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6"/>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845" name="Google Shape;4845;p66"/>
          <p:cNvGrpSpPr/>
          <p:nvPr/>
        </p:nvGrpSpPr>
        <p:grpSpPr>
          <a:xfrm>
            <a:off x="724986" y="3399503"/>
            <a:ext cx="1368681" cy="682918"/>
            <a:chOff x="724986" y="3605478"/>
            <a:chExt cx="1368681" cy="682918"/>
          </a:xfrm>
        </p:grpSpPr>
        <p:grpSp>
          <p:nvGrpSpPr>
            <p:cNvPr id="4846" name="Google Shape;4846;p66"/>
            <p:cNvGrpSpPr/>
            <p:nvPr/>
          </p:nvGrpSpPr>
          <p:grpSpPr>
            <a:xfrm>
              <a:off x="1289102" y="3823629"/>
              <a:ext cx="240442" cy="250435"/>
              <a:chOff x="-165066" y="3843615"/>
              <a:chExt cx="221259" cy="230455"/>
            </a:xfrm>
          </p:grpSpPr>
          <p:sp>
            <p:nvSpPr>
              <p:cNvPr id="4847" name="Google Shape;4847;p66"/>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6"/>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6"/>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6"/>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6"/>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6"/>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6"/>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6"/>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6"/>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6"/>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6"/>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6"/>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6"/>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6"/>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6"/>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6"/>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6"/>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6"/>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6"/>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6"/>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7" name="Google Shape;4867;p66"/>
            <p:cNvGrpSpPr/>
            <p:nvPr/>
          </p:nvGrpSpPr>
          <p:grpSpPr>
            <a:xfrm>
              <a:off x="724986" y="3605478"/>
              <a:ext cx="1368681" cy="682918"/>
              <a:chOff x="724986" y="3605478"/>
              <a:chExt cx="1368681" cy="682918"/>
            </a:xfrm>
          </p:grpSpPr>
          <p:grpSp>
            <p:nvGrpSpPr>
              <p:cNvPr id="4868" name="Google Shape;4868;p66"/>
              <p:cNvGrpSpPr/>
              <p:nvPr/>
            </p:nvGrpSpPr>
            <p:grpSpPr>
              <a:xfrm>
                <a:off x="1498221" y="4047614"/>
                <a:ext cx="529172" cy="240783"/>
                <a:chOff x="1498221" y="4047614"/>
                <a:chExt cx="529172" cy="240783"/>
              </a:xfrm>
            </p:grpSpPr>
            <p:grpSp>
              <p:nvGrpSpPr>
                <p:cNvPr id="4869" name="Google Shape;4869;p66"/>
                <p:cNvGrpSpPr/>
                <p:nvPr/>
              </p:nvGrpSpPr>
              <p:grpSpPr>
                <a:xfrm>
                  <a:off x="1826655" y="4224370"/>
                  <a:ext cx="200738" cy="25631"/>
                  <a:chOff x="1826655" y="4224370"/>
                  <a:chExt cx="200738" cy="25631"/>
                </a:xfrm>
              </p:grpSpPr>
              <p:sp>
                <p:nvSpPr>
                  <p:cNvPr id="4870" name="Google Shape;4870;p66"/>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6"/>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2" name="Google Shape;4872;p66"/>
                <p:cNvGrpSpPr/>
                <p:nvPr/>
              </p:nvGrpSpPr>
              <p:grpSpPr>
                <a:xfrm>
                  <a:off x="1498221" y="4047614"/>
                  <a:ext cx="328444" cy="240783"/>
                  <a:chOff x="1498221" y="4047614"/>
                  <a:chExt cx="328444" cy="240783"/>
                </a:xfrm>
              </p:grpSpPr>
              <p:sp>
                <p:nvSpPr>
                  <p:cNvPr id="4873" name="Google Shape;4873;p66"/>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4" name="Google Shape;4874;p66"/>
                  <p:cNvGrpSpPr/>
                  <p:nvPr/>
                </p:nvGrpSpPr>
                <p:grpSpPr>
                  <a:xfrm>
                    <a:off x="1498221" y="4047614"/>
                    <a:ext cx="150566" cy="190416"/>
                    <a:chOff x="1498221" y="4047614"/>
                    <a:chExt cx="150566" cy="190416"/>
                  </a:xfrm>
                </p:grpSpPr>
                <p:sp>
                  <p:nvSpPr>
                    <p:cNvPr id="4875" name="Google Shape;4875;p66"/>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6"/>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77" name="Google Shape;4877;p66"/>
              <p:cNvGrpSpPr/>
              <p:nvPr/>
            </p:nvGrpSpPr>
            <p:grpSpPr>
              <a:xfrm>
                <a:off x="1560718" y="3800594"/>
                <a:ext cx="532948" cy="302090"/>
                <a:chOff x="1560718" y="3800594"/>
                <a:chExt cx="532948" cy="302090"/>
              </a:xfrm>
            </p:grpSpPr>
            <p:grpSp>
              <p:nvGrpSpPr>
                <p:cNvPr id="4878" name="Google Shape;4878;p66"/>
                <p:cNvGrpSpPr/>
                <p:nvPr/>
              </p:nvGrpSpPr>
              <p:grpSpPr>
                <a:xfrm>
                  <a:off x="1912179" y="3827344"/>
                  <a:ext cx="181487" cy="25631"/>
                  <a:chOff x="1912179" y="3827344"/>
                  <a:chExt cx="181487" cy="25631"/>
                </a:xfrm>
              </p:grpSpPr>
              <p:sp>
                <p:nvSpPr>
                  <p:cNvPr id="4879" name="Google Shape;4879;p66"/>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6"/>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1" name="Google Shape;4881;p66"/>
                <p:cNvGrpSpPr/>
                <p:nvPr/>
              </p:nvGrpSpPr>
              <p:grpSpPr>
                <a:xfrm>
                  <a:off x="1912179" y="4044505"/>
                  <a:ext cx="181487" cy="25622"/>
                  <a:chOff x="1912179" y="4044506"/>
                  <a:chExt cx="181487" cy="25622"/>
                </a:xfrm>
              </p:grpSpPr>
              <p:sp>
                <p:nvSpPr>
                  <p:cNvPr id="4882" name="Google Shape;4882;p66"/>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6"/>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4" name="Google Shape;4884;p66"/>
                <p:cNvGrpSpPr/>
                <p:nvPr/>
              </p:nvGrpSpPr>
              <p:grpSpPr>
                <a:xfrm>
                  <a:off x="1560718" y="3800594"/>
                  <a:ext cx="351472" cy="302090"/>
                  <a:chOff x="1560718" y="3800594"/>
                  <a:chExt cx="351472" cy="302090"/>
                </a:xfrm>
              </p:grpSpPr>
              <p:grpSp>
                <p:nvGrpSpPr>
                  <p:cNvPr id="4885" name="Google Shape;4885;p66"/>
                  <p:cNvGrpSpPr/>
                  <p:nvPr/>
                </p:nvGrpSpPr>
                <p:grpSpPr>
                  <a:xfrm>
                    <a:off x="1560718" y="3842857"/>
                    <a:ext cx="173586" cy="217131"/>
                    <a:chOff x="1560718" y="3842857"/>
                    <a:chExt cx="173586" cy="217131"/>
                  </a:xfrm>
                </p:grpSpPr>
                <p:sp>
                  <p:nvSpPr>
                    <p:cNvPr id="4886" name="Google Shape;4886;p66"/>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6"/>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6"/>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89" name="Google Shape;4889;p66"/>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6"/>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91" name="Google Shape;4891;p66"/>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2" name="Google Shape;4892;p66"/>
              <p:cNvGrpSpPr/>
              <p:nvPr/>
            </p:nvGrpSpPr>
            <p:grpSpPr>
              <a:xfrm>
                <a:off x="785350" y="3605478"/>
                <a:ext cx="535311" cy="249245"/>
                <a:chOff x="785350" y="3605478"/>
                <a:chExt cx="535311" cy="249245"/>
              </a:xfrm>
            </p:grpSpPr>
            <p:grpSp>
              <p:nvGrpSpPr>
                <p:cNvPr id="4893" name="Google Shape;4893;p66"/>
                <p:cNvGrpSpPr/>
                <p:nvPr/>
              </p:nvGrpSpPr>
              <p:grpSpPr>
                <a:xfrm>
                  <a:off x="785350" y="3605478"/>
                  <a:ext cx="376191" cy="102736"/>
                  <a:chOff x="785350" y="3605478"/>
                  <a:chExt cx="376191" cy="102736"/>
                </a:xfrm>
              </p:grpSpPr>
              <p:sp>
                <p:nvSpPr>
                  <p:cNvPr id="4894" name="Google Shape;4894;p66"/>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6"/>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6"/>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7" name="Google Shape;4897;p66"/>
                <p:cNvGrpSpPr/>
                <p:nvPr/>
              </p:nvGrpSpPr>
              <p:grpSpPr>
                <a:xfrm>
                  <a:off x="1161530" y="3655851"/>
                  <a:ext cx="159131" cy="198872"/>
                  <a:chOff x="1161530" y="3655851"/>
                  <a:chExt cx="159131" cy="198872"/>
                </a:xfrm>
              </p:grpSpPr>
              <p:sp>
                <p:nvSpPr>
                  <p:cNvPr id="4898" name="Google Shape;4898;p66"/>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6"/>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00" name="Google Shape;4900;p66"/>
              <p:cNvGrpSpPr/>
              <p:nvPr/>
            </p:nvGrpSpPr>
            <p:grpSpPr>
              <a:xfrm>
                <a:off x="785350" y="4047614"/>
                <a:ext cx="535311" cy="240783"/>
                <a:chOff x="785350" y="4047614"/>
                <a:chExt cx="535311" cy="240783"/>
              </a:xfrm>
            </p:grpSpPr>
            <p:grpSp>
              <p:nvGrpSpPr>
                <p:cNvPr id="4901" name="Google Shape;4901;p66"/>
                <p:cNvGrpSpPr/>
                <p:nvPr/>
              </p:nvGrpSpPr>
              <p:grpSpPr>
                <a:xfrm>
                  <a:off x="1161636" y="4047614"/>
                  <a:ext cx="159025" cy="190415"/>
                  <a:chOff x="1161636" y="4047614"/>
                  <a:chExt cx="159025" cy="190415"/>
                </a:xfrm>
              </p:grpSpPr>
              <p:sp>
                <p:nvSpPr>
                  <p:cNvPr id="4902" name="Google Shape;4902;p66"/>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6"/>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4" name="Google Shape;4904;p66"/>
                <p:cNvGrpSpPr/>
                <p:nvPr/>
              </p:nvGrpSpPr>
              <p:grpSpPr>
                <a:xfrm>
                  <a:off x="785350" y="4185661"/>
                  <a:ext cx="376191" cy="102736"/>
                  <a:chOff x="785350" y="4185661"/>
                  <a:chExt cx="376191" cy="102736"/>
                </a:xfrm>
              </p:grpSpPr>
              <p:sp>
                <p:nvSpPr>
                  <p:cNvPr id="4905" name="Google Shape;4905;p66"/>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6"/>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6"/>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08" name="Google Shape;4908;p66"/>
              <p:cNvGrpSpPr/>
              <p:nvPr/>
            </p:nvGrpSpPr>
            <p:grpSpPr>
              <a:xfrm>
                <a:off x="1501054" y="3605478"/>
                <a:ext cx="526340" cy="249240"/>
                <a:chOff x="1501054" y="3605478"/>
                <a:chExt cx="526340" cy="249240"/>
              </a:xfrm>
            </p:grpSpPr>
            <p:grpSp>
              <p:nvGrpSpPr>
                <p:cNvPr id="4909" name="Google Shape;4909;p66"/>
                <p:cNvGrpSpPr/>
                <p:nvPr/>
              </p:nvGrpSpPr>
              <p:grpSpPr>
                <a:xfrm>
                  <a:off x="1834208" y="3643867"/>
                  <a:ext cx="193185" cy="25622"/>
                  <a:chOff x="1834208" y="3643867"/>
                  <a:chExt cx="193185" cy="25622"/>
                </a:xfrm>
              </p:grpSpPr>
              <p:sp>
                <p:nvSpPr>
                  <p:cNvPr id="4910" name="Google Shape;4910;p66"/>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6"/>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2" name="Google Shape;4912;p66"/>
                <p:cNvGrpSpPr/>
                <p:nvPr/>
              </p:nvGrpSpPr>
              <p:grpSpPr>
                <a:xfrm>
                  <a:off x="1501054" y="3605478"/>
                  <a:ext cx="333165" cy="249240"/>
                  <a:chOff x="1501054" y="3605478"/>
                  <a:chExt cx="333165" cy="249240"/>
                </a:xfrm>
              </p:grpSpPr>
              <p:sp>
                <p:nvSpPr>
                  <p:cNvPr id="4913" name="Google Shape;4913;p66"/>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4" name="Google Shape;4914;p66"/>
                  <p:cNvGrpSpPr/>
                  <p:nvPr/>
                </p:nvGrpSpPr>
                <p:grpSpPr>
                  <a:xfrm>
                    <a:off x="1501054" y="3655851"/>
                    <a:ext cx="155286" cy="198867"/>
                    <a:chOff x="1501054" y="3655851"/>
                    <a:chExt cx="155286" cy="198867"/>
                  </a:xfrm>
                </p:grpSpPr>
                <p:sp>
                  <p:nvSpPr>
                    <p:cNvPr id="4915" name="Google Shape;4915;p66"/>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6"/>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17" name="Google Shape;4917;p66"/>
              <p:cNvGrpSpPr/>
              <p:nvPr/>
            </p:nvGrpSpPr>
            <p:grpSpPr>
              <a:xfrm>
                <a:off x="724986" y="3800594"/>
                <a:ext cx="532950" cy="302090"/>
                <a:chOff x="724986" y="3800594"/>
                <a:chExt cx="532950" cy="302090"/>
              </a:xfrm>
            </p:grpSpPr>
            <p:grpSp>
              <p:nvGrpSpPr>
                <p:cNvPr id="4918" name="Google Shape;4918;p66"/>
                <p:cNvGrpSpPr/>
                <p:nvPr/>
              </p:nvGrpSpPr>
              <p:grpSpPr>
                <a:xfrm>
                  <a:off x="724986" y="4044367"/>
                  <a:ext cx="181314" cy="25626"/>
                  <a:chOff x="724986" y="4044367"/>
                  <a:chExt cx="181314" cy="25626"/>
                </a:xfrm>
              </p:grpSpPr>
              <p:sp>
                <p:nvSpPr>
                  <p:cNvPr id="4919" name="Google Shape;4919;p66"/>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6"/>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1" name="Google Shape;4921;p66"/>
                <p:cNvGrpSpPr/>
                <p:nvPr/>
              </p:nvGrpSpPr>
              <p:grpSpPr>
                <a:xfrm>
                  <a:off x="906290" y="3800594"/>
                  <a:ext cx="351646" cy="302090"/>
                  <a:chOff x="906290" y="3800594"/>
                  <a:chExt cx="351646" cy="302090"/>
                </a:xfrm>
              </p:grpSpPr>
              <p:grpSp>
                <p:nvGrpSpPr>
                  <p:cNvPr id="4922" name="Google Shape;4922;p66"/>
                  <p:cNvGrpSpPr/>
                  <p:nvPr/>
                </p:nvGrpSpPr>
                <p:grpSpPr>
                  <a:xfrm>
                    <a:off x="1084172" y="3842857"/>
                    <a:ext cx="173764" cy="217131"/>
                    <a:chOff x="1084172" y="3842857"/>
                    <a:chExt cx="173764" cy="217131"/>
                  </a:xfrm>
                </p:grpSpPr>
                <p:grpSp>
                  <p:nvGrpSpPr>
                    <p:cNvPr id="4923" name="Google Shape;4923;p66"/>
                    <p:cNvGrpSpPr/>
                    <p:nvPr/>
                  </p:nvGrpSpPr>
                  <p:grpSpPr>
                    <a:xfrm>
                      <a:off x="1156862" y="3936509"/>
                      <a:ext cx="101073" cy="25622"/>
                      <a:chOff x="1156862" y="3936509"/>
                      <a:chExt cx="101073" cy="25622"/>
                    </a:xfrm>
                  </p:grpSpPr>
                  <p:sp>
                    <p:nvSpPr>
                      <p:cNvPr id="4924" name="Google Shape;4924;p66"/>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6"/>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6" name="Google Shape;4926;p66"/>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7" name="Google Shape;4927;p66"/>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6"/>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9" name="Google Shape;4929;p66"/>
                <p:cNvGrpSpPr/>
                <p:nvPr/>
              </p:nvGrpSpPr>
              <p:grpSpPr>
                <a:xfrm>
                  <a:off x="724986" y="3830189"/>
                  <a:ext cx="189533" cy="25626"/>
                  <a:chOff x="724986" y="3830189"/>
                  <a:chExt cx="189533" cy="25626"/>
                </a:xfrm>
              </p:grpSpPr>
              <p:sp>
                <p:nvSpPr>
                  <p:cNvPr id="4930" name="Google Shape;4930;p66"/>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6"/>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932" name="Google Shape;4932;p66"/>
          <p:cNvGrpSpPr/>
          <p:nvPr/>
        </p:nvGrpSpPr>
        <p:grpSpPr>
          <a:xfrm>
            <a:off x="2253298" y="2249665"/>
            <a:ext cx="948701" cy="935378"/>
            <a:chOff x="2253298" y="2428317"/>
            <a:chExt cx="948701" cy="935378"/>
          </a:xfrm>
        </p:grpSpPr>
        <p:sp>
          <p:nvSpPr>
            <p:cNvPr id="4933" name="Google Shape;4933;p66"/>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6"/>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6"/>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6"/>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6"/>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6"/>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6"/>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6"/>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6"/>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6"/>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6"/>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6"/>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6"/>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6"/>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6"/>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6"/>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6"/>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6"/>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6"/>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6"/>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6"/>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6"/>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6"/>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6"/>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6"/>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6"/>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6"/>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6"/>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6"/>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6"/>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6"/>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6"/>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6"/>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969"/>
        <p:cNvGrpSpPr/>
        <p:nvPr/>
      </p:nvGrpSpPr>
      <p:grpSpPr>
        <a:xfrm>
          <a:off x="0" y="0"/>
          <a:ext cx="0" cy="0"/>
          <a:chOff x="0" y="0"/>
          <a:chExt cx="0" cy="0"/>
        </a:xfrm>
      </p:grpSpPr>
      <p:graphicFrame>
        <p:nvGraphicFramePr>
          <p:cNvPr id="4970" name="Google Shape;4970;p67"/>
          <p:cNvGraphicFramePr/>
          <p:nvPr/>
        </p:nvGraphicFramePr>
        <p:xfrm>
          <a:off x="3342575" y="2130450"/>
          <a:ext cx="2363400" cy="868575"/>
        </p:xfrm>
        <a:graphic>
          <a:graphicData uri="http://schemas.openxmlformats.org/drawingml/2006/table">
            <a:tbl>
              <a:tblPr>
                <a:noFill/>
                <a:tableStyleId>{36388064-F937-4609-BF7D-212556715704}</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71" name="Google Shape;4971;p67"/>
          <p:cNvGrpSpPr/>
          <p:nvPr/>
        </p:nvGrpSpPr>
        <p:grpSpPr>
          <a:xfrm>
            <a:off x="3339744" y="952977"/>
            <a:ext cx="2363393" cy="1017867"/>
            <a:chOff x="3292400" y="1219146"/>
            <a:chExt cx="2615240" cy="1110239"/>
          </a:xfrm>
        </p:grpSpPr>
        <p:sp>
          <p:nvSpPr>
            <p:cNvPr id="4972" name="Google Shape;4972;p67"/>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973" name="Google Shape;4973;p67"/>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74" name="Google Shape;4974;p67"/>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975" name="Google Shape;4975;p67"/>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976" name="Google Shape;4976;p67"/>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977" name="Google Shape;4977;p67"/>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978" name="Google Shape;4978;p67"/>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979" name="Google Shape;4979;p67"/>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980" name="Google Shape;4980;p67"/>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981" name="Google Shape;4981;p67"/>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982" name="Google Shape;4982;p67"/>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983" name="Google Shape;4983;p67"/>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984" name="Google Shape;4984;p67"/>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985" name="Google Shape;4985;p67"/>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986" name="Google Shape;4986;p67"/>
            <p:cNvGrpSpPr/>
            <p:nvPr/>
          </p:nvGrpSpPr>
          <p:grpSpPr>
            <a:xfrm>
              <a:off x="3748438" y="1378608"/>
              <a:ext cx="2159202" cy="903971"/>
              <a:chOff x="1683525" y="2179850"/>
              <a:chExt cx="4519050" cy="2134525"/>
            </a:xfrm>
          </p:grpSpPr>
          <p:sp>
            <p:nvSpPr>
              <p:cNvPr id="4987" name="Google Shape;4987;p67"/>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88" name="Google Shape;4988;p67"/>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89" name="Google Shape;4989;p67"/>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0" name="Google Shape;4990;p67"/>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1" name="Google Shape;4991;p67"/>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2" name="Google Shape;4992;p67"/>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3" name="Google Shape;4993;p67"/>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4" name="Google Shape;4994;p67"/>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5" name="Google Shape;4995;p67"/>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6" name="Google Shape;4996;p67"/>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7" name="Google Shape;4997;p67"/>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8" name="Google Shape;4998;p67"/>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999" name="Google Shape;4999;p67"/>
          <p:cNvGraphicFramePr/>
          <p:nvPr/>
        </p:nvGraphicFramePr>
        <p:xfrm>
          <a:off x="5935838" y="2130450"/>
          <a:ext cx="2491300" cy="868600"/>
        </p:xfrm>
        <a:graphic>
          <a:graphicData uri="http://schemas.openxmlformats.org/drawingml/2006/table">
            <a:tbl>
              <a:tblPr>
                <a:noFill/>
                <a:tableStyleId>{36388064-F937-4609-BF7D-212556715704}</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000" name="Google Shape;5000;p67"/>
          <p:cNvGrpSpPr/>
          <p:nvPr/>
        </p:nvGrpSpPr>
        <p:grpSpPr>
          <a:xfrm>
            <a:off x="5913087" y="3189047"/>
            <a:ext cx="2519825" cy="1001454"/>
            <a:chOff x="1906114" y="789980"/>
            <a:chExt cx="1487676" cy="606868"/>
          </a:xfrm>
        </p:grpSpPr>
        <p:cxnSp>
          <p:nvCxnSpPr>
            <p:cNvPr id="5001" name="Google Shape;5001;p67"/>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002" name="Google Shape;5002;p67"/>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003" name="Google Shape;5003;p67"/>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004" name="Google Shape;5004;p67"/>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005" name="Google Shape;5005;p67"/>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006" name="Google Shape;5006;p67"/>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007" name="Google Shape;5007;p67"/>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008" name="Google Shape;5008;p67"/>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7"/>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7"/>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7"/>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7"/>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67"/>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7"/>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015" name="Google Shape;5015;p67"/>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016" name="Google Shape;5016;p67"/>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017" name="Google Shape;5017;p67"/>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8" name="Google Shape;5018;p67"/>
          <p:cNvGrpSpPr/>
          <p:nvPr/>
        </p:nvGrpSpPr>
        <p:grpSpPr>
          <a:xfrm>
            <a:off x="712562" y="998005"/>
            <a:ext cx="2394370" cy="976502"/>
            <a:chOff x="749309" y="1112739"/>
            <a:chExt cx="2371603" cy="976502"/>
          </a:xfrm>
        </p:grpSpPr>
        <p:sp>
          <p:nvSpPr>
            <p:cNvPr id="5019" name="Google Shape;5019;p67"/>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7"/>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7"/>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7"/>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7"/>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7"/>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7"/>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7"/>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7"/>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7"/>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67"/>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7"/>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7"/>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7"/>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7"/>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7"/>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7"/>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7"/>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7"/>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7"/>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7"/>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7"/>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7"/>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7"/>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7"/>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7"/>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7"/>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7"/>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7"/>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7"/>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7"/>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7"/>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051" name="Google Shape;5051;p67"/>
          <p:cNvGraphicFramePr/>
          <p:nvPr/>
        </p:nvGraphicFramePr>
        <p:xfrm>
          <a:off x="5935863" y="996300"/>
          <a:ext cx="2491300" cy="976425"/>
        </p:xfrm>
        <a:graphic>
          <a:graphicData uri="http://schemas.openxmlformats.org/drawingml/2006/table">
            <a:tbl>
              <a:tblPr>
                <a:noFill/>
                <a:tableStyleId>{36388064-F937-4609-BF7D-212556715704}</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pSp>
        <p:nvGrpSpPr>
          <p:cNvPr id="5052" name="Google Shape;5052;p67"/>
          <p:cNvGrpSpPr/>
          <p:nvPr/>
        </p:nvGrpSpPr>
        <p:grpSpPr>
          <a:xfrm>
            <a:off x="4086504" y="2517093"/>
            <a:ext cx="1517436" cy="74460"/>
            <a:chOff x="3980086" y="2804397"/>
            <a:chExt cx="1227600" cy="66900"/>
          </a:xfrm>
        </p:grpSpPr>
        <p:sp>
          <p:nvSpPr>
            <p:cNvPr id="5053" name="Google Shape;5053;p6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5" name="Google Shape;5055;p67"/>
          <p:cNvGrpSpPr/>
          <p:nvPr/>
        </p:nvGrpSpPr>
        <p:grpSpPr>
          <a:xfrm>
            <a:off x="4711569" y="2809680"/>
            <a:ext cx="892956" cy="74460"/>
            <a:chOff x="3980086" y="2804397"/>
            <a:chExt cx="1227600" cy="66900"/>
          </a:xfrm>
        </p:grpSpPr>
        <p:sp>
          <p:nvSpPr>
            <p:cNvPr id="5056" name="Google Shape;5056;p6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8" name="Google Shape;5058;p67"/>
          <p:cNvGrpSpPr/>
          <p:nvPr/>
        </p:nvGrpSpPr>
        <p:grpSpPr>
          <a:xfrm>
            <a:off x="3344661" y="3168563"/>
            <a:ext cx="2363244" cy="1005943"/>
            <a:chOff x="3358415" y="3361302"/>
            <a:chExt cx="2363244" cy="1024695"/>
          </a:xfrm>
        </p:grpSpPr>
        <p:grpSp>
          <p:nvGrpSpPr>
            <p:cNvPr id="5059" name="Google Shape;5059;p67"/>
            <p:cNvGrpSpPr/>
            <p:nvPr/>
          </p:nvGrpSpPr>
          <p:grpSpPr>
            <a:xfrm>
              <a:off x="3358415" y="3361302"/>
              <a:ext cx="441300" cy="1024695"/>
              <a:chOff x="3358415" y="3361302"/>
              <a:chExt cx="441300" cy="1024695"/>
            </a:xfrm>
          </p:grpSpPr>
          <p:sp>
            <p:nvSpPr>
              <p:cNvPr id="5060" name="Google Shape;5060;p67"/>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7"/>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7"/>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7"/>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7"/>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7"/>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6" name="Google Shape;5066;p67"/>
            <p:cNvGrpSpPr/>
            <p:nvPr/>
          </p:nvGrpSpPr>
          <p:grpSpPr>
            <a:xfrm>
              <a:off x="3838901" y="3361302"/>
              <a:ext cx="441300" cy="1024695"/>
              <a:chOff x="3838901" y="3361302"/>
              <a:chExt cx="441300" cy="1024695"/>
            </a:xfrm>
          </p:grpSpPr>
          <p:sp>
            <p:nvSpPr>
              <p:cNvPr id="5067" name="Google Shape;5067;p67"/>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7"/>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7"/>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7"/>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7"/>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7"/>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3" name="Google Shape;5073;p67"/>
            <p:cNvGrpSpPr/>
            <p:nvPr/>
          </p:nvGrpSpPr>
          <p:grpSpPr>
            <a:xfrm>
              <a:off x="4319387" y="3361302"/>
              <a:ext cx="441300" cy="1024695"/>
              <a:chOff x="4319387" y="3361302"/>
              <a:chExt cx="441300" cy="1024695"/>
            </a:xfrm>
          </p:grpSpPr>
          <p:sp>
            <p:nvSpPr>
              <p:cNvPr id="5074" name="Google Shape;5074;p67"/>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7"/>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7"/>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7"/>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7"/>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7"/>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0" name="Google Shape;5080;p67"/>
            <p:cNvGrpSpPr/>
            <p:nvPr/>
          </p:nvGrpSpPr>
          <p:grpSpPr>
            <a:xfrm>
              <a:off x="4799873" y="3361302"/>
              <a:ext cx="441300" cy="1024695"/>
              <a:chOff x="4799873" y="3361302"/>
              <a:chExt cx="441300" cy="1024695"/>
            </a:xfrm>
          </p:grpSpPr>
          <p:sp>
            <p:nvSpPr>
              <p:cNvPr id="5081" name="Google Shape;5081;p67"/>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7"/>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7"/>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7"/>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7"/>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7"/>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7" name="Google Shape;5087;p67"/>
            <p:cNvGrpSpPr/>
            <p:nvPr/>
          </p:nvGrpSpPr>
          <p:grpSpPr>
            <a:xfrm>
              <a:off x="5280360" y="3361302"/>
              <a:ext cx="441300" cy="1024695"/>
              <a:chOff x="5280360" y="3361302"/>
              <a:chExt cx="441300" cy="1024695"/>
            </a:xfrm>
          </p:grpSpPr>
          <p:sp>
            <p:nvSpPr>
              <p:cNvPr id="5088" name="Google Shape;5088;p67"/>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7"/>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7"/>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7"/>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7"/>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7"/>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094" name="Google Shape;5094;p67"/>
          <p:cNvGraphicFramePr/>
          <p:nvPr/>
        </p:nvGraphicFramePr>
        <p:xfrm>
          <a:off x="711088" y="2130450"/>
          <a:ext cx="2403600" cy="881400"/>
        </p:xfrm>
        <a:graphic>
          <a:graphicData uri="http://schemas.openxmlformats.org/drawingml/2006/table">
            <a:tbl>
              <a:tblPr>
                <a:noFill/>
                <a:tableStyleId>{36388064-F937-4609-BF7D-212556715704}</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95" name="Google Shape;5095;p67"/>
          <p:cNvGrpSpPr/>
          <p:nvPr/>
        </p:nvGrpSpPr>
        <p:grpSpPr>
          <a:xfrm>
            <a:off x="712613" y="3180175"/>
            <a:ext cx="2403614" cy="1005900"/>
            <a:chOff x="726450" y="3372825"/>
            <a:chExt cx="2403614" cy="1005900"/>
          </a:xfrm>
        </p:grpSpPr>
        <p:grpSp>
          <p:nvGrpSpPr>
            <p:cNvPr id="5096" name="Google Shape;5096;p67"/>
            <p:cNvGrpSpPr/>
            <p:nvPr/>
          </p:nvGrpSpPr>
          <p:grpSpPr>
            <a:xfrm>
              <a:off x="726450" y="3696000"/>
              <a:ext cx="2403614" cy="500898"/>
              <a:chOff x="726450" y="3696000"/>
              <a:chExt cx="2403614" cy="500898"/>
            </a:xfrm>
          </p:grpSpPr>
          <p:sp>
            <p:nvSpPr>
              <p:cNvPr id="5097" name="Google Shape;5097;p67"/>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98" name="Google Shape;5098;p67"/>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99" name="Google Shape;5099;p67"/>
            <p:cNvGrpSpPr/>
            <p:nvPr/>
          </p:nvGrpSpPr>
          <p:grpSpPr>
            <a:xfrm>
              <a:off x="1348050" y="3372825"/>
              <a:ext cx="1720425" cy="1005900"/>
              <a:chOff x="1348050" y="3372825"/>
              <a:chExt cx="1720425" cy="1005900"/>
            </a:xfrm>
          </p:grpSpPr>
          <p:sp>
            <p:nvSpPr>
              <p:cNvPr id="5100" name="Google Shape;5100;p67"/>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01" name="Google Shape;5101;p67"/>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02" name="Google Shape;5102;p67"/>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03" name="Google Shape;5103;p67"/>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04" name="Google Shape;5104;p67"/>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105" name="Google Shape;5105;p67"/>
            <p:cNvGrpSpPr/>
            <p:nvPr/>
          </p:nvGrpSpPr>
          <p:grpSpPr>
            <a:xfrm>
              <a:off x="1455707" y="3731058"/>
              <a:ext cx="1491150" cy="417657"/>
              <a:chOff x="1455707" y="3731058"/>
              <a:chExt cx="1491150" cy="417657"/>
            </a:xfrm>
          </p:grpSpPr>
          <p:grpSp>
            <p:nvGrpSpPr>
              <p:cNvPr id="5106" name="Google Shape;5106;p67"/>
              <p:cNvGrpSpPr/>
              <p:nvPr/>
            </p:nvGrpSpPr>
            <p:grpSpPr>
              <a:xfrm>
                <a:off x="1472938" y="3745828"/>
                <a:ext cx="72126" cy="53788"/>
                <a:chOff x="1472938" y="3745828"/>
                <a:chExt cx="72126" cy="53788"/>
              </a:xfrm>
            </p:grpSpPr>
            <p:sp>
              <p:nvSpPr>
                <p:cNvPr id="5107" name="Google Shape;5107;p67"/>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7"/>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9" name="Google Shape;5109;p67"/>
              <p:cNvGrpSpPr/>
              <p:nvPr/>
            </p:nvGrpSpPr>
            <p:grpSpPr>
              <a:xfrm>
                <a:off x="1819181" y="4089633"/>
                <a:ext cx="72126" cy="53788"/>
                <a:chOff x="1819181" y="4089633"/>
                <a:chExt cx="72126" cy="53788"/>
              </a:xfrm>
            </p:grpSpPr>
            <p:sp>
              <p:nvSpPr>
                <p:cNvPr id="5110" name="Google Shape;5110;p67"/>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7"/>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2" name="Google Shape;5112;p67"/>
              <p:cNvGrpSpPr/>
              <p:nvPr/>
            </p:nvGrpSpPr>
            <p:grpSpPr>
              <a:xfrm>
                <a:off x="1455707" y="4084171"/>
                <a:ext cx="64321" cy="64544"/>
                <a:chOff x="1455707" y="4084171"/>
                <a:chExt cx="64321" cy="64544"/>
              </a:xfrm>
            </p:grpSpPr>
            <p:sp>
              <p:nvSpPr>
                <p:cNvPr id="5113" name="Google Shape;5113;p67"/>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7"/>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67"/>
              <p:cNvGrpSpPr/>
              <p:nvPr/>
            </p:nvGrpSpPr>
            <p:grpSpPr>
              <a:xfrm>
                <a:off x="1818610" y="3731058"/>
                <a:ext cx="64321" cy="64544"/>
                <a:chOff x="1818610" y="3731058"/>
                <a:chExt cx="64321" cy="64544"/>
              </a:xfrm>
            </p:grpSpPr>
            <p:sp>
              <p:nvSpPr>
                <p:cNvPr id="5116" name="Google Shape;5116;p67"/>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7"/>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67"/>
              <p:cNvGrpSpPr/>
              <p:nvPr/>
            </p:nvGrpSpPr>
            <p:grpSpPr>
              <a:xfrm>
                <a:off x="2172491" y="4089633"/>
                <a:ext cx="72126" cy="53788"/>
                <a:chOff x="2172491" y="4089633"/>
                <a:chExt cx="72126" cy="53788"/>
              </a:xfrm>
            </p:grpSpPr>
            <p:sp>
              <p:nvSpPr>
                <p:cNvPr id="5119" name="Google Shape;5119;p67"/>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7"/>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67"/>
              <p:cNvGrpSpPr/>
              <p:nvPr/>
            </p:nvGrpSpPr>
            <p:grpSpPr>
              <a:xfrm>
                <a:off x="2171920" y="3731058"/>
                <a:ext cx="64321" cy="64544"/>
                <a:chOff x="2171920" y="3731058"/>
                <a:chExt cx="64321" cy="64544"/>
              </a:xfrm>
            </p:grpSpPr>
            <p:sp>
              <p:nvSpPr>
                <p:cNvPr id="5122" name="Google Shape;5122;p67"/>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7"/>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4" name="Google Shape;5124;p67"/>
              <p:cNvGrpSpPr/>
              <p:nvPr/>
            </p:nvGrpSpPr>
            <p:grpSpPr>
              <a:xfrm>
                <a:off x="2874730" y="3745828"/>
                <a:ext cx="72126" cy="53788"/>
                <a:chOff x="2874730" y="3745828"/>
                <a:chExt cx="72126" cy="53788"/>
              </a:xfrm>
            </p:grpSpPr>
            <p:sp>
              <p:nvSpPr>
                <p:cNvPr id="5125" name="Google Shape;5125;p67"/>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7"/>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7" name="Google Shape;5127;p67"/>
              <p:cNvGrpSpPr/>
              <p:nvPr/>
            </p:nvGrpSpPr>
            <p:grpSpPr>
              <a:xfrm>
                <a:off x="2878589" y="4081481"/>
                <a:ext cx="64321" cy="64544"/>
                <a:chOff x="2878589" y="4081481"/>
                <a:chExt cx="64321" cy="64544"/>
              </a:xfrm>
            </p:grpSpPr>
            <p:sp>
              <p:nvSpPr>
                <p:cNvPr id="5128" name="Google Shape;5128;p6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67"/>
              <p:cNvGrpSpPr/>
              <p:nvPr/>
            </p:nvGrpSpPr>
            <p:grpSpPr>
              <a:xfrm>
                <a:off x="2525796" y="4089633"/>
                <a:ext cx="72126" cy="53788"/>
                <a:chOff x="2525796" y="4089633"/>
                <a:chExt cx="72126" cy="53788"/>
              </a:xfrm>
            </p:grpSpPr>
            <p:sp>
              <p:nvSpPr>
                <p:cNvPr id="5131" name="Google Shape;5131;p67"/>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7"/>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67"/>
              <p:cNvGrpSpPr/>
              <p:nvPr/>
            </p:nvGrpSpPr>
            <p:grpSpPr>
              <a:xfrm>
                <a:off x="2525225" y="3731058"/>
                <a:ext cx="64321" cy="64544"/>
                <a:chOff x="2525225" y="3731058"/>
                <a:chExt cx="64321" cy="64544"/>
              </a:xfrm>
            </p:grpSpPr>
            <p:sp>
              <p:nvSpPr>
                <p:cNvPr id="5134" name="Google Shape;5134;p67"/>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7"/>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139"/>
        <p:cNvGrpSpPr/>
        <p:nvPr/>
      </p:nvGrpSpPr>
      <p:grpSpPr>
        <a:xfrm>
          <a:off x="0" y="0"/>
          <a:ext cx="0" cy="0"/>
          <a:chOff x="0" y="0"/>
          <a:chExt cx="0" cy="0"/>
        </a:xfrm>
      </p:grpSpPr>
      <p:grpSp>
        <p:nvGrpSpPr>
          <p:cNvPr id="5140" name="Google Shape;5140;p68"/>
          <p:cNvGrpSpPr/>
          <p:nvPr/>
        </p:nvGrpSpPr>
        <p:grpSpPr>
          <a:xfrm>
            <a:off x="716991" y="971306"/>
            <a:ext cx="845921" cy="690752"/>
            <a:chOff x="732428" y="1198513"/>
            <a:chExt cx="845921" cy="690752"/>
          </a:xfrm>
        </p:grpSpPr>
        <p:grpSp>
          <p:nvGrpSpPr>
            <p:cNvPr id="5141" name="Google Shape;5141;p68"/>
            <p:cNvGrpSpPr/>
            <p:nvPr/>
          </p:nvGrpSpPr>
          <p:grpSpPr>
            <a:xfrm>
              <a:off x="823030" y="1198513"/>
              <a:ext cx="755319" cy="690752"/>
              <a:chOff x="823030" y="1198513"/>
              <a:chExt cx="755319" cy="690752"/>
            </a:xfrm>
          </p:grpSpPr>
          <p:sp>
            <p:nvSpPr>
              <p:cNvPr id="5142" name="Google Shape;5142;p68"/>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8"/>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4" name="Google Shape;5144;p68"/>
            <p:cNvGrpSpPr/>
            <p:nvPr/>
          </p:nvGrpSpPr>
          <p:grpSpPr>
            <a:xfrm>
              <a:off x="732428" y="1239937"/>
              <a:ext cx="739912" cy="607886"/>
              <a:chOff x="732428" y="1239937"/>
              <a:chExt cx="739912" cy="607886"/>
            </a:xfrm>
          </p:grpSpPr>
          <p:sp>
            <p:nvSpPr>
              <p:cNvPr id="5145" name="Google Shape;5145;p68"/>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8"/>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68"/>
            <p:cNvGrpSpPr/>
            <p:nvPr/>
          </p:nvGrpSpPr>
          <p:grpSpPr>
            <a:xfrm>
              <a:off x="732428" y="1277018"/>
              <a:ext cx="702832" cy="533758"/>
              <a:chOff x="732428" y="1277018"/>
              <a:chExt cx="702832" cy="533758"/>
            </a:xfrm>
          </p:grpSpPr>
          <p:sp>
            <p:nvSpPr>
              <p:cNvPr id="5148" name="Google Shape;5148;p68"/>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8"/>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0" name="Google Shape;5150;p68"/>
            <p:cNvGrpSpPr/>
            <p:nvPr/>
          </p:nvGrpSpPr>
          <p:grpSpPr>
            <a:xfrm>
              <a:off x="931170" y="1306653"/>
              <a:ext cx="647179" cy="474455"/>
              <a:chOff x="931170" y="1306653"/>
              <a:chExt cx="647179" cy="474455"/>
            </a:xfrm>
          </p:grpSpPr>
          <p:sp>
            <p:nvSpPr>
              <p:cNvPr id="5151" name="Google Shape;5151;p68"/>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8"/>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53" name="Google Shape;5153;p68"/>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4" name="Google Shape;5154;p68"/>
          <p:cNvGrpSpPr/>
          <p:nvPr/>
        </p:nvGrpSpPr>
        <p:grpSpPr>
          <a:xfrm>
            <a:off x="3948600" y="971313"/>
            <a:ext cx="634656" cy="699982"/>
            <a:chOff x="5985650" y="2860025"/>
            <a:chExt cx="1396075" cy="1539775"/>
          </a:xfrm>
        </p:grpSpPr>
        <p:sp>
          <p:nvSpPr>
            <p:cNvPr id="5155" name="Google Shape;5155;p68"/>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8"/>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8"/>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8"/>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8"/>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8"/>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8"/>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8"/>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8"/>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8"/>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8"/>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8"/>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8"/>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68"/>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8"/>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8"/>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8"/>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8"/>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8"/>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8"/>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68"/>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8"/>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8"/>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8"/>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8"/>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68"/>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68"/>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8"/>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68"/>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8"/>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68"/>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68"/>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7" name="Google Shape;5187;p68"/>
          <p:cNvGrpSpPr/>
          <p:nvPr/>
        </p:nvGrpSpPr>
        <p:grpSpPr>
          <a:xfrm>
            <a:off x="4704250" y="971306"/>
            <a:ext cx="725845" cy="699975"/>
            <a:chOff x="4249973" y="1201875"/>
            <a:chExt cx="1958568" cy="1888762"/>
          </a:xfrm>
        </p:grpSpPr>
        <p:sp>
          <p:nvSpPr>
            <p:cNvPr id="5188" name="Google Shape;5188;p68"/>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9" name="Google Shape;5189;p68"/>
            <p:cNvGrpSpPr/>
            <p:nvPr/>
          </p:nvGrpSpPr>
          <p:grpSpPr>
            <a:xfrm>
              <a:off x="5853086" y="1789142"/>
              <a:ext cx="355454" cy="1048099"/>
              <a:chOff x="5576108" y="2016725"/>
              <a:chExt cx="565200" cy="1666560"/>
            </a:xfrm>
          </p:grpSpPr>
          <p:sp>
            <p:nvSpPr>
              <p:cNvPr id="5190" name="Google Shape;5190;p68"/>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91" name="Google Shape;5191;p68"/>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2" name="Google Shape;5192;p68"/>
            <p:cNvGrpSpPr/>
            <p:nvPr/>
          </p:nvGrpSpPr>
          <p:grpSpPr>
            <a:xfrm>
              <a:off x="4869455" y="2691676"/>
              <a:ext cx="1013897" cy="398961"/>
              <a:chOff x="4012057" y="3451825"/>
              <a:chExt cx="1612175" cy="634379"/>
            </a:xfrm>
          </p:grpSpPr>
          <p:sp>
            <p:nvSpPr>
              <p:cNvPr id="5193" name="Google Shape;5193;p68"/>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94" name="Google Shape;5194;p68"/>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5" name="Google Shape;5195;p68"/>
            <p:cNvGrpSpPr/>
            <p:nvPr/>
          </p:nvGrpSpPr>
          <p:grpSpPr>
            <a:xfrm>
              <a:off x="4276937" y="2155961"/>
              <a:ext cx="651965" cy="891358"/>
              <a:chOff x="3069908" y="2599997"/>
              <a:chExt cx="1036675" cy="1417328"/>
            </a:xfrm>
          </p:grpSpPr>
          <p:sp>
            <p:nvSpPr>
              <p:cNvPr id="5196" name="Google Shape;5196;p68"/>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97" name="Google Shape;5197;p68"/>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8" name="Google Shape;5198;p68"/>
            <p:cNvGrpSpPr/>
            <p:nvPr/>
          </p:nvGrpSpPr>
          <p:grpSpPr>
            <a:xfrm>
              <a:off x="5054918" y="1201875"/>
              <a:ext cx="999548" cy="602711"/>
              <a:chOff x="4306958" y="1082925"/>
              <a:chExt cx="1589359" cy="958358"/>
            </a:xfrm>
          </p:grpSpPr>
          <p:sp>
            <p:nvSpPr>
              <p:cNvPr id="5199" name="Google Shape;5199;p68"/>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00" name="Google Shape;5200;p68"/>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1" name="Google Shape;5201;p68"/>
            <p:cNvGrpSpPr/>
            <p:nvPr/>
          </p:nvGrpSpPr>
          <p:grpSpPr>
            <a:xfrm>
              <a:off x="4249973" y="1303451"/>
              <a:ext cx="799317" cy="841334"/>
              <a:chOff x="3027033" y="1244439"/>
              <a:chExt cx="1270977" cy="1337786"/>
            </a:xfrm>
          </p:grpSpPr>
          <p:sp>
            <p:nvSpPr>
              <p:cNvPr id="5202" name="Google Shape;5202;p68"/>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03" name="Google Shape;5203;p68"/>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04" name="Google Shape;5204;p68"/>
          <p:cNvGrpSpPr/>
          <p:nvPr/>
        </p:nvGrpSpPr>
        <p:grpSpPr>
          <a:xfrm>
            <a:off x="4057114" y="1858087"/>
            <a:ext cx="750769" cy="683784"/>
            <a:chOff x="4204684" y="2104422"/>
            <a:chExt cx="699822" cy="637382"/>
          </a:xfrm>
        </p:grpSpPr>
        <p:grpSp>
          <p:nvGrpSpPr>
            <p:cNvPr id="5205" name="Google Shape;5205;p68"/>
            <p:cNvGrpSpPr/>
            <p:nvPr/>
          </p:nvGrpSpPr>
          <p:grpSpPr>
            <a:xfrm>
              <a:off x="4204684" y="2430067"/>
              <a:ext cx="342957" cy="311738"/>
              <a:chOff x="4204684" y="2430067"/>
              <a:chExt cx="342957" cy="311738"/>
            </a:xfrm>
          </p:grpSpPr>
          <p:sp>
            <p:nvSpPr>
              <p:cNvPr id="5206" name="Google Shape;5206;p68"/>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8"/>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8" name="Google Shape;5208;p68"/>
            <p:cNvGrpSpPr/>
            <p:nvPr/>
          </p:nvGrpSpPr>
          <p:grpSpPr>
            <a:xfrm>
              <a:off x="4561586" y="2430067"/>
              <a:ext cx="342920" cy="311738"/>
              <a:chOff x="4561586" y="2430067"/>
              <a:chExt cx="342920" cy="311738"/>
            </a:xfrm>
          </p:grpSpPr>
          <p:sp>
            <p:nvSpPr>
              <p:cNvPr id="5209" name="Google Shape;5209;p68"/>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8"/>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68"/>
            <p:cNvGrpSpPr/>
            <p:nvPr/>
          </p:nvGrpSpPr>
          <p:grpSpPr>
            <a:xfrm>
              <a:off x="4561586" y="2104422"/>
              <a:ext cx="342920" cy="311738"/>
              <a:chOff x="4561586" y="2104422"/>
              <a:chExt cx="342920" cy="311738"/>
            </a:xfrm>
          </p:grpSpPr>
          <p:sp>
            <p:nvSpPr>
              <p:cNvPr id="5212" name="Google Shape;5212;p68"/>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8"/>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68"/>
            <p:cNvGrpSpPr/>
            <p:nvPr/>
          </p:nvGrpSpPr>
          <p:grpSpPr>
            <a:xfrm>
              <a:off x="4204684" y="2104422"/>
              <a:ext cx="342957" cy="311664"/>
              <a:chOff x="4204684" y="2104422"/>
              <a:chExt cx="342957" cy="311664"/>
            </a:xfrm>
          </p:grpSpPr>
          <p:sp>
            <p:nvSpPr>
              <p:cNvPr id="5215" name="Google Shape;5215;p68"/>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8"/>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17" name="Google Shape;5217;p68"/>
          <p:cNvGrpSpPr/>
          <p:nvPr/>
        </p:nvGrpSpPr>
        <p:grpSpPr>
          <a:xfrm>
            <a:off x="5521547" y="971301"/>
            <a:ext cx="660591" cy="688867"/>
            <a:chOff x="5830645" y="1267368"/>
            <a:chExt cx="530340" cy="553040"/>
          </a:xfrm>
        </p:grpSpPr>
        <p:sp>
          <p:nvSpPr>
            <p:cNvPr id="5218" name="Google Shape;5218;p68"/>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9" name="Google Shape;5219;p68"/>
            <p:cNvGrpSpPr/>
            <p:nvPr/>
          </p:nvGrpSpPr>
          <p:grpSpPr>
            <a:xfrm>
              <a:off x="5830645" y="1267368"/>
              <a:ext cx="259743" cy="269909"/>
              <a:chOff x="5830645" y="1267368"/>
              <a:chExt cx="259743" cy="269909"/>
            </a:xfrm>
          </p:grpSpPr>
          <p:sp>
            <p:nvSpPr>
              <p:cNvPr id="5220" name="Google Shape;5220;p68"/>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8"/>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68"/>
            <p:cNvGrpSpPr/>
            <p:nvPr/>
          </p:nvGrpSpPr>
          <p:grpSpPr>
            <a:xfrm>
              <a:off x="6101293" y="1267368"/>
              <a:ext cx="259692" cy="269909"/>
              <a:chOff x="6101293" y="1267368"/>
              <a:chExt cx="259692" cy="269909"/>
            </a:xfrm>
          </p:grpSpPr>
          <p:sp>
            <p:nvSpPr>
              <p:cNvPr id="5223" name="Google Shape;5223;p68"/>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8"/>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5" name="Google Shape;5225;p68"/>
            <p:cNvGrpSpPr/>
            <p:nvPr/>
          </p:nvGrpSpPr>
          <p:grpSpPr>
            <a:xfrm>
              <a:off x="5830645" y="1550500"/>
              <a:ext cx="259692" cy="269909"/>
              <a:chOff x="5830645" y="1550500"/>
              <a:chExt cx="259692" cy="269909"/>
            </a:xfrm>
          </p:grpSpPr>
          <p:sp>
            <p:nvSpPr>
              <p:cNvPr id="5226" name="Google Shape;5226;p68"/>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8"/>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8" name="Google Shape;5228;p68"/>
            <p:cNvGrpSpPr/>
            <p:nvPr/>
          </p:nvGrpSpPr>
          <p:grpSpPr>
            <a:xfrm>
              <a:off x="6101293" y="1550500"/>
              <a:ext cx="259692" cy="269909"/>
              <a:chOff x="6101293" y="1550500"/>
              <a:chExt cx="259692" cy="269909"/>
            </a:xfrm>
          </p:grpSpPr>
          <p:sp>
            <p:nvSpPr>
              <p:cNvPr id="5229" name="Google Shape;5229;p68"/>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8"/>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1" name="Google Shape;5231;p68"/>
          <p:cNvGrpSpPr/>
          <p:nvPr/>
        </p:nvGrpSpPr>
        <p:grpSpPr>
          <a:xfrm>
            <a:off x="723700" y="1861760"/>
            <a:ext cx="697154" cy="679574"/>
            <a:chOff x="2679875" y="2361475"/>
            <a:chExt cx="780425" cy="760575"/>
          </a:xfrm>
        </p:grpSpPr>
        <p:sp>
          <p:nvSpPr>
            <p:cNvPr id="5232" name="Google Shape;5232;p68"/>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68"/>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68"/>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8"/>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8"/>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8"/>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8" name="Google Shape;5238;p68"/>
          <p:cNvGrpSpPr/>
          <p:nvPr/>
        </p:nvGrpSpPr>
        <p:grpSpPr>
          <a:xfrm>
            <a:off x="3122859" y="971352"/>
            <a:ext cx="735829" cy="684547"/>
            <a:chOff x="3351965" y="1148808"/>
            <a:chExt cx="750770" cy="698375"/>
          </a:xfrm>
        </p:grpSpPr>
        <p:grpSp>
          <p:nvGrpSpPr>
            <p:cNvPr id="5239" name="Google Shape;5239;p68"/>
            <p:cNvGrpSpPr/>
            <p:nvPr/>
          </p:nvGrpSpPr>
          <p:grpSpPr>
            <a:xfrm>
              <a:off x="3586796" y="1148808"/>
              <a:ext cx="294857" cy="286830"/>
              <a:chOff x="3750225" y="1774000"/>
              <a:chExt cx="149575" cy="145525"/>
            </a:xfrm>
          </p:grpSpPr>
          <p:sp>
            <p:nvSpPr>
              <p:cNvPr id="5240" name="Google Shape;5240;p68"/>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8"/>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2" name="Google Shape;5242;p68"/>
            <p:cNvGrpSpPr/>
            <p:nvPr/>
          </p:nvGrpSpPr>
          <p:grpSpPr>
            <a:xfrm>
              <a:off x="3779245" y="1375768"/>
              <a:ext cx="323490" cy="286978"/>
              <a:chOff x="3847850" y="1889150"/>
              <a:chExt cx="164100" cy="145600"/>
            </a:xfrm>
          </p:grpSpPr>
          <p:sp>
            <p:nvSpPr>
              <p:cNvPr id="5243" name="Google Shape;5243;p68"/>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68"/>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5" name="Google Shape;5245;p68"/>
            <p:cNvGrpSpPr/>
            <p:nvPr/>
          </p:nvGrpSpPr>
          <p:grpSpPr>
            <a:xfrm>
              <a:off x="3351965" y="1330435"/>
              <a:ext cx="295449" cy="285401"/>
              <a:chOff x="3631100" y="1866150"/>
              <a:chExt cx="149875" cy="144800"/>
            </a:xfrm>
          </p:grpSpPr>
          <p:sp>
            <p:nvSpPr>
              <p:cNvPr id="5246" name="Google Shape;5246;p68"/>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8"/>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8" name="Google Shape;5248;p68"/>
            <p:cNvGrpSpPr/>
            <p:nvPr/>
          </p:nvGrpSpPr>
          <p:grpSpPr>
            <a:xfrm>
              <a:off x="3548208" y="1560352"/>
              <a:ext cx="294808" cy="286830"/>
              <a:chOff x="3730650" y="1982800"/>
              <a:chExt cx="149550" cy="145525"/>
            </a:xfrm>
          </p:grpSpPr>
          <p:sp>
            <p:nvSpPr>
              <p:cNvPr id="5249" name="Google Shape;5249;p68"/>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68"/>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51" name="Google Shape;5251;p68"/>
          <p:cNvGrpSpPr/>
          <p:nvPr/>
        </p:nvGrpSpPr>
        <p:grpSpPr>
          <a:xfrm>
            <a:off x="7624512" y="971306"/>
            <a:ext cx="804565" cy="677795"/>
            <a:chOff x="7636443" y="1204988"/>
            <a:chExt cx="804565" cy="677795"/>
          </a:xfrm>
        </p:grpSpPr>
        <p:grpSp>
          <p:nvGrpSpPr>
            <p:cNvPr id="5252" name="Google Shape;5252;p68"/>
            <p:cNvGrpSpPr/>
            <p:nvPr/>
          </p:nvGrpSpPr>
          <p:grpSpPr>
            <a:xfrm>
              <a:off x="7636443" y="1509705"/>
              <a:ext cx="804565" cy="373078"/>
              <a:chOff x="7636443" y="1509705"/>
              <a:chExt cx="804565" cy="373078"/>
            </a:xfrm>
          </p:grpSpPr>
          <p:sp>
            <p:nvSpPr>
              <p:cNvPr id="5253" name="Google Shape;5253;p68"/>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8"/>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68"/>
            <p:cNvGrpSpPr/>
            <p:nvPr/>
          </p:nvGrpSpPr>
          <p:grpSpPr>
            <a:xfrm>
              <a:off x="7636443" y="1408133"/>
              <a:ext cx="804565" cy="373078"/>
              <a:chOff x="7636443" y="1408133"/>
              <a:chExt cx="804565" cy="373078"/>
            </a:xfrm>
          </p:grpSpPr>
          <p:sp>
            <p:nvSpPr>
              <p:cNvPr id="5256" name="Google Shape;5256;p68"/>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8"/>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68"/>
            <p:cNvGrpSpPr/>
            <p:nvPr/>
          </p:nvGrpSpPr>
          <p:grpSpPr>
            <a:xfrm>
              <a:off x="7636443" y="1306560"/>
              <a:ext cx="804565" cy="373078"/>
              <a:chOff x="7636443" y="1306560"/>
              <a:chExt cx="804565" cy="373078"/>
            </a:xfrm>
          </p:grpSpPr>
          <p:sp>
            <p:nvSpPr>
              <p:cNvPr id="5259" name="Google Shape;5259;p68"/>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8"/>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1" name="Google Shape;5261;p68"/>
            <p:cNvGrpSpPr/>
            <p:nvPr/>
          </p:nvGrpSpPr>
          <p:grpSpPr>
            <a:xfrm>
              <a:off x="7636443" y="1204988"/>
              <a:ext cx="804565" cy="373078"/>
              <a:chOff x="7636443" y="1204988"/>
              <a:chExt cx="804565" cy="373078"/>
            </a:xfrm>
          </p:grpSpPr>
          <p:sp>
            <p:nvSpPr>
              <p:cNvPr id="5262" name="Google Shape;5262;p68"/>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8"/>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4" name="Google Shape;5264;p68"/>
          <p:cNvGrpSpPr/>
          <p:nvPr/>
        </p:nvGrpSpPr>
        <p:grpSpPr>
          <a:xfrm>
            <a:off x="4963358" y="1878721"/>
            <a:ext cx="661339" cy="661188"/>
            <a:chOff x="3990000" y="975400"/>
            <a:chExt cx="3934200" cy="3933300"/>
          </a:xfrm>
        </p:grpSpPr>
        <p:sp>
          <p:nvSpPr>
            <p:cNvPr id="5265" name="Google Shape;5265;p68"/>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68"/>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68"/>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8"/>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9" name="Google Shape;5269;p68"/>
          <p:cNvGrpSpPr/>
          <p:nvPr/>
        </p:nvGrpSpPr>
        <p:grpSpPr>
          <a:xfrm>
            <a:off x="6607006" y="1857359"/>
            <a:ext cx="868881" cy="684241"/>
            <a:chOff x="6598259" y="2078634"/>
            <a:chExt cx="868881" cy="684241"/>
          </a:xfrm>
        </p:grpSpPr>
        <p:sp>
          <p:nvSpPr>
            <p:cNvPr id="5270" name="Google Shape;5270;p68"/>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8"/>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68"/>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68"/>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8"/>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8"/>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6" name="Google Shape;5276;p68"/>
            <p:cNvGrpSpPr/>
            <p:nvPr/>
          </p:nvGrpSpPr>
          <p:grpSpPr>
            <a:xfrm>
              <a:off x="6808175" y="2078634"/>
              <a:ext cx="452229" cy="684241"/>
              <a:chOff x="6808175" y="2078634"/>
              <a:chExt cx="452229" cy="684241"/>
            </a:xfrm>
          </p:grpSpPr>
          <p:sp>
            <p:nvSpPr>
              <p:cNvPr id="5277" name="Google Shape;5277;p68"/>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8"/>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8"/>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8"/>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68"/>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68"/>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3" name="Google Shape;5283;p68"/>
              <p:cNvGrpSpPr/>
              <p:nvPr/>
            </p:nvGrpSpPr>
            <p:grpSpPr>
              <a:xfrm>
                <a:off x="6821586" y="2078634"/>
                <a:ext cx="426871" cy="684241"/>
                <a:chOff x="6821586" y="2078634"/>
                <a:chExt cx="426871" cy="684241"/>
              </a:xfrm>
            </p:grpSpPr>
            <p:grpSp>
              <p:nvGrpSpPr>
                <p:cNvPr id="5284" name="Google Shape;5284;p68"/>
                <p:cNvGrpSpPr/>
                <p:nvPr/>
              </p:nvGrpSpPr>
              <p:grpSpPr>
                <a:xfrm>
                  <a:off x="6821586" y="2078634"/>
                  <a:ext cx="426871" cy="684241"/>
                  <a:chOff x="6821586" y="2078634"/>
                  <a:chExt cx="426871" cy="684241"/>
                </a:xfrm>
              </p:grpSpPr>
              <p:sp>
                <p:nvSpPr>
                  <p:cNvPr id="5285" name="Google Shape;5285;p68"/>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68"/>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8"/>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68"/>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68"/>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8"/>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8"/>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68"/>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68"/>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8"/>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68"/>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8"/>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8"/>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68"/>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68"/>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68"/>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8"/>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8"/>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68"/>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4" name="Google Shape;5304;p68"/>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8"/>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68"/>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8"/>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8"/>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8"/>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10" name="Google Shape;5310;p68"/>
          <p:cNvGrpSpPr/>
          <p:nvPr/>
        </p:nvGrpSpPr>
        <p:grpSpPr>
          <a:xfrm>
            <a:off x="5780173" y="1862968"/>
            <a:ext cx="671358" cy="671358"/>
            <a:chOff x="6535625" y="760425"/>
            <a:chExt cx="1665900" cy="1665900"/>
          </a:xfrm>
        </p:grpSpPr>
        <p:sp>
          <p:nvSpPr>
            <p:cNvPr id="5311" name="Google Shape;5311;p68"/>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8"/>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68"/>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68"/>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5" name="Google Shape;5315;p68"/>
          <p:cNvGrpSpPr/>
          <p:nvPr/>
        </p:nvGrpSpPr>
        <p:grpSpPr>
          <a:xfrm>
            <a:off x="716989" y="3531368"/>
            <a:ext cx="1340789" cy="640830"/>
            <a:chOff x="238125" y="1151100"/>
            <a:chExt cx="7139450" cy="3412300"/>
          </a:xfrm>
        </p:grpSpPr>
        <p:sp>
          <p:nvSpPr>
            <p:cNvPr id="5316" name="Google Shape;5316;p68"/>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8"/>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68"/>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68"/>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68"/>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8"/>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8"/>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8"/>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8"/>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68"/>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8"/>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8"/>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68"/>
          <p:cNvGrpSpPr/>
          <p:nvPr/>
        </p:nvGrpSpPr>
        <p:grpSpPr>
          <a:xfrm>
            <a:off x="5584212" y="2734649"/>
            <a:ext cx="985357" cy="585764"/>
            <a:chOff x="5145061" y="2881789"/>
            <a:chExt cx="1107641" cy="658458"/>
          </a:xfrm>
        </p:grpSpPr>
        <p:grpSp>
          <p:nvGrpSpPr>
            <p:cNvPr id="5329" name="Google Shape;5329;p68"/>
            <p:cNvGrpSpPr/>
            <p:nvPr/>
          </p:nvGrpSpPr>
          <p:grpSpPr>
            <a:xfrm>
              <a:off x="5722989" y="3244587"/>
              <a:ext cx="529713" cy="295659"/>
              <a:chOff x="5722989" y="3244587"/>
              <a:chExt cx="529713" cy="295659"/>
            </a:xfrm>
          </p:grpSpPr>
          <p:sp>
            <p:nvSpPr>
              <p:cNvPr id="5330" name="Google Shape;5330;p68"/>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31" name="Google Shape;5331;p68"/>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32" name="Google Shape;5332;p68"/>
            <p:cNvGrpSpPr/>
            <p:nvPr/>
          </p:nvGrpSpPr>
          <p:grpSpPr>
            <a:xfrm>
              <a:off x="5145061" y="3244587"/>
              <a:ext cx="536807" cy="295659"/>
              <a:chOff x="5145061" y="3244587"/>
              <a:chExt cx="536807" cy="295659"/>
            </a:xfrm>
          </p:grpSpPr>
          <p:sp>
            <p:nvSpPr>
              <p:cNvPr id="5333" name="Google Shape;5333;p68"/>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34" name="Google Shape;5334;p68"/>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35" name="Google Shape;5335;p68"/>
            <p:cNvGrpSpPr/>
            <p:nvPr/>
          </p:nvGrpSpPr>
          <p:grpSpPr>
            <a:xfrm>
              <a:off x="5341327" y="2898245"/>
              <a:ext cx="532309" cy="614891"/>
              <a:chOff x="5341327" y="2898245"/>
              <a:chExt cx="532309" cy="614891"/>
            </a:xfrm>
          </p:grpSpPr>
          <p:sp>
            <p:nvSpPr>
              <p:cNvPr id="5336" name="Google Shape;5336;p68"/>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37" name="Google Shape;5337;p68"/>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38" name="Google Shape;5338;p68"/>
            <p:cNvGrpSpPr/>
            <p:nvPr/>
          </p:nvGrpSpPr>
          <p:grpSpPr>
            <a:xfrm>
              <a:off x="5532290" y="2881789"/>
              <a:ext cx="620516" cy="305456"/>
              <a:chOff x="5532290" y="2881789"/>
              <a:chExt cx="620516" cy="305456"/>
            </a:xfrm>
          </p:grpSpPr>
          <p:sp>
            <p:nvSpPr>
              <p:cNvPr id="5339" name="Google Shape;5339;p68"/>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40" name="Google Shape;5340;p68"/>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341" name="Google Shape;5341;p68"/>
          <p:cNvGrpSpPr/>
          <p:nvPr/>
        </p:nvGrpSpPr>
        <p:grpSpPr>
          <a:xfrm>
            <a:off x="8163135" y="3526707"/>
            <a:ext cx="269068" cy="645491"/>
            <a:chOff x="7026852" y="3311869"/>
            <a:chExt cx="434331" cy="1041954"/>
          </a:xfrm>
        </p:grpSpPr>
        <p:sp>
          <p:nvSpPr>
            <p:cNvPr id="5342" name="Google Shape;5342;p68"/>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68"/>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8"/>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5" name="Google Shape;5345;p68"/>
          <p:cNvGrpSpPr/>
          <p:nvPr/>
        </p:nvGrpSpPr>
        <p:grpSpPr>
          <a:xfrm>
            <a:off x="6179716" y="3565945"/>
            <a:ext cx="293882" cy="293836"/>
            <a:chOff x="4873519" y="3311869"/>
            <a:chExt cx="499374" cy="499296"/>
          </a:xfrm>
        </p:grpSpPr>
        <p:sp>
          <p:nvSpPr>
            <p:cNvPr id="5346" name="Google Shape;5346;p68"/>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8"/>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8" name="Google Shape;5348;p68"/>
          <p:cNvGrpSpPr/>
          <p:nvPr/>
        </p:nvGrpSpPr>
        <p:grpSpPr>
          <a:xfrm>
            <a:off x="6179716" y="3878316"/>
            <a:ext cx="293882" cy="293882"/>
            <a:chOff x="4873519" y="3875839"/>
            <a:chExt cx="499374" cy="499374"/>
          </a:xfrm>
        </p:grpSpPr>
        <p:sp>
          <p:nvSpPr>
            <p:cNvPr id="5349" name="Google Shape;5349;p68"/>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8"/>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1" name="Google Shape;5351;p68"/>
          <p:cNvGrpSpPr/>
          <p:nvPr/>
        </p:nvGrpSpPr>
        <p:grpSpPr>
          <a:xfrm>
            <a:off x="2410244" y="1850269"/>
            <a:ext cx="698104" cy="698208"/>
            <a:chOff x="2565073" y="2075876"/>
            <a:chExt cx="672482" cy="672518"/>
          </a:xfrm>
        </p:grpSpPr>
        <p:sp>
          <p:nvSpPr>
            <p:cNvPr id="5352" name="Google Shape;5352;p68"/>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8"/>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8"/>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8"/>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8"/>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8"/>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8" name="Google Shape;5358;p68"/>
          <p:cNvGrpSpPr/>
          <p:nvPr/>
        </p:nvGrpSpPr>
        <p:grpSpPr>
          <a:xfrm>
            <a:off x="5633655" y="3534869"/>
            <a:ext cx="438354" cy="637329"/>
            <a:chOff x="1697726" y="3244179"/>
            <a:chExt cx="788124" cy="1146069"/>
          </a:xfrm>
        </p:grpSpPr>
        <p:sp>
          <p:nvSpPr>
            <p:cNvPr id="5359" name="Google Shape;5359;p68"/>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8"/>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1" name="Google Shape;5361;p68"/>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2" name="Google Shape;5362;p68"/>
          <p:cNvGrpSpPr/>
          <p:nvPr/>
        </p:nvGrpSpPr>
        <p:grpSpPr>
          <a:xfrm>
            <a:off x="7634869" y="1863232"/>
            <a:ext cx="799565" cy="670282"/>
            <a:chOff x="7617850" y="2063282"/>
            <a:chExt cx="799565" cy="670282"/>
          </a:xfrm>
        </p:grpSpPr>
        <p:cxnSp>
          <p:nvCxnSpPr>
            <p:cNvPr id="5363" name="Google Shape;5363;p68"/>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64" name="Google Shape;5364;p68"/>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65" name="Google Shape;5365;p68"/>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66" name="Google Shape;5366;p68"/>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67" name="Google Shape;5367;p68"/>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368" name="Google Shape;5368;p68"/>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369" name="Google Shape;5369;p68"/>
            <p:cNvGrpSpPr/>
            <p:nvPr/>
          </p:nvGrpSpPr>
          <p:grpSpPr>
            <a:xfrm>
              <a:off x="7734309" y="2063282"/>
              <a:ext cx="570957" cy="620095"/>
              <a:chOff x="7734309" y="2063282"/>
              <a:chExt cx="570957" cy="620095"/>
            </a:xfrm>
          </p:grpSpPr>
          <p:grpSp>
            <p:nvGrpSpPr>
              <p:cNvPr id="5370" name="Google Shape;5370;p68"/>
              <p:cNvGrpSpPr/>
              <p:nvPr/>
            </p:nvGrpSpPr>
            <p:grpSpPr>
              <a:xfrm>
                <a:off x="8031573" y="2063282"/>
                <a:ext cx="273693" cy="620095"/>
                <a:chOff x="8031573" y="2063282"/>
                <a:chExt cx="273693" cy="620095"/>
              </a:xfrm>
            </p:grpSpPr>
            <p:sp>
              <p:nvSpPr>
                <p:cNvPr id="5371" name="Google Shape;5371;p6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6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68"/>
              <p:cNvGrpSpPr/>
              <p:nvPr/>
            </p:nvGrpSpPr>
            <p:grpSpPr>
              <a:xfrm flipH="1">
                <a:off x="7734309" y="2063282"/>
                <a:ext cx="273693" cy="620095"/>
                <a:chOff x="8031573" y="2063282"/>
                <a:chExt cx="273693" cy="620095"/>
              </a:xfrm>
            </p:grpSpPr>
            <p:sp>
              <p:nvSpPr>
                <p:cNvPr id="5376" name="Google Shape;5376;p6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6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6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380" name="Google Shape;5380;p68"/>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8"/>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2" name="Google Shape;5382;p68"/>
          <p:cNvGrpSpPr/>
          <p:nvPr/>
        </p:nvGrpSpPr>
        <p:grpSpPr>
          <a:xfrm>
            <a:off x="7821475" y="2716715"/>
            <a:ext cx="602567" cy="601884"/>
            <a:chOff x="1186975" y="238125"/>
            <a:chExt cx="5244275" cy="5238325"/>
          </a:xfrm>
        </p:grpSpPr>
        <p:sp>
          <p:nvSpPr>
            <p:cNvPr id="5383" name="Google Shape;5383;p68"/>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8"/>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68"/>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8"/>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7" name="Google Shape;5387;p68"/>
          <p:cNvGrpSpPr/>
          <p:nvPr/>
        </p:nvGrpSpPr>
        <p:grpSpPr>
          <a:xfrm>
            <a:off x="3264213" y="1856199"/>
            <a:ext cx="651848" cy="687338"/>
            <a:chOff x="3400515" y="2056248"/>
            <a:chExt cx="698134" cy="735987"/>
          </a:xfrm>
        </p:grpSpPr>
        <p:grpSp>
          <p:nvGrpSpPr>
            <p:cNvPr id="5388" name="Google Shape;5388;p68"/>
            <p:cNvGrpSpPr/>
            <p:nvPr/>
          </p:nvGrpSpPr>
          <p:grpSpPr>
            <a:xfrm>
              <a:off x="3400515" y="2283913"/>
              <a:ext cx="312919" cy="219900"/>
              <a:chOff x="3400515" y="2283913"/>
              <a:chExt cx="312919" cy="219900"/>
            </a:xfrm>
          </p:grpSpPr>
          <p:sp>
            <p:nvSpPr>
              <p:cNvPr id="5389" name="Google Shape;5389;p68"/>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90" name="Google Shape;5390;p68"/>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391" name="Google Shape;5391;p68"/>
            <p:cNvGrpSpPr/>
            <p:nvPr/>
          </p:nvGrpSpPr>
          <p:grpSpPr>
            <a:xfrm>
              <a:off x="3547823" y="2461089"/>
              <a:ext cx="219900" cy="331146"/>
              <a:chOff x="3547823" y="2461089"/>
              <a:chExt cx="219900" cy="331146"/>
            </a:xfrm>
          </p:grpSpPr>
          <p:sp>
            <p:nvSpPr>
              <p:cNvPr id="5392" name="Google Shape;5392;p68"/>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93" name="Google Shape;5393;p68"/>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394" name="Google Shape;5394;p68"/>
            <p:cNvGrpSpPr/>
            <p:nvPr/>
          </p:nvGrpSpPr>
          <p:grpSpPr>
            <a:xfrm>
              <a:off x="3734138" y="2461089"/>
              <a:ext cx="219900" cy="331146"/>
              <a:chOff x="3734138" y="2461089"/>
              <a:chExt cx="219900" cy="331146"/>
            </a:xfrm>
          </p:grpSpPr>
          <p:sp>
            <p:nvSpPr>
              <p:cNvPr id="5395" name="Google Shape;5395;p68"/>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96" name="Google Shape;5396;p68"/>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397" name="Google Shape;5397;p68"/>
            <p:cNvGrpSpPr/>
            <p:nvPr/>
          </p:nvGrpSpPr>
          <p:grpSpPr>
            <a:xfrm>
              <a:off x="3787560" y="2281742"/>
              <a:ext cx="311089" cy="219900"/>
              <a:chOff x="3787560" y="2281742"/>
              <a:chExt cx="311089" cy="219900"/>
            </a:xfrm>
          </p:grpSpPr>
          <p:sp>
            <p:nvSpPr>
              <p:cNvPr id="5398" name="Google Shape;5398;p68"/>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99" name="Google Shape;5399;p68"/>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400" name="Google Shape;5400;p68"/>
            <p:cNvGrpSpPr/>
            <p:nvPr/>
          </p:nvGrpSpPr>
          <p:grpSpPr>
            <a:xfrm>
              <a:off x="3637290" y="2056248"/>
              <a:ext cx="219900" cy="330736"/>
              <a:chOff x="3637290" y="2056248"/>
              <a:chExt cx="219900" cy="330736"/>
            </a:xfrm>
          </p:grpSpPr>
          <p:sp>
            <p:nvSpPr>
              <p:cNvPr id="5401" name="Google Shape;5401;p68"/>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402" name="Google Shape;5402;p68"/>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403" name="Google Shape;5403;p68"/>
          <p:cNvGrpSpPr/>
          <p:nvPr/>
        </p:nvGrpSpPr>
        <p:grpSpPr>
          <a:xfrm>
            <a:off x="2555919" y="2726205"/>
            <a:ext cx="1268144" cy="592394"/>
            <a:chOff x="238125" y="1188750"/>
            <a:chExt cx="7140450" cy="3335550"/>
          </a:xfrm>
        </p:grpSpPr>
        <p:sp>
          <p:nvSpPr>
            <p:cNvPr id="5404" name="Google Shape;5404;p68"/>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8"/>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68"/>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68"/>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68"/>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9" name="Google Shape;5409;p68"/>
          <p:cNvGrpSpPr/>
          <p:nvPr/>
        </p:nvGrpSpPr>
        <p:grpSpPr>
          <a:xfrm>
            <a:off x="6663819" y="2728360"/>
            <a:ext cx="1053944" cy="590147"/>
            <a:chOff x="238125" y="1335475"/>
            <a:chExt cx="5418735" cy="3034175"/>
          </a:xfrm>
        </p:grpSpPr>
        <p:sp>
          <p:nvSpPr>
            <p:cNvPr id="5410" name="Google Shape;5410;p68"/>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8"/>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68"/>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3" name="Google Shape;5413;p68"/>
          <p:cNvGrpSpPr/>
          <p:nvPr/>
        </p:nvGrpSpPr>
        <p:grpSpPr>
          <a:xfrm>
            <a:off x="4094628" y="3533259"/>
            <a:ext cx="1268207" cy="638939"/>
            <a:chOff x="3967651" y="3645904"/>
            <a:chExt cx="1479304" cy="745292"/>
          </a:xfrm>
        </p:grpSpPr>
        <p:grpSp>
          <p:nvGrpSpPr>
            <p:cNvPr id="5414" name="Google Shape;5414;p68"/>
            <p:cNvGrpSpPr/>
            <p:nvPr/>
          </p:nvGrpSpPr>
          <p:grpSpPr>
            <a:xfrm>
              <a:off x="3967651" y="4009026"/>
              <a:ext cx="1479304" cy="382170"/>
              <a:chOff x="3967651" y="4009026"/>
              <a:chExt cx="1479304" cy="382170"/>
            </a:xfrm>
          </p:grpSpPr>
          <p:grpSp>
            <p:nvGrpSpPr>
              <p:cNvPr id="5415" name="Google Shape;5415;p68"/>
              <p:cNvGrpSpPr/>
              <p:nvPr/>
            </p:nvGrpSpPr>
            <p:grpSpPr>
              <a:xfrm>
                <a:off x="4892216" y="4195630"/>
                <a:ext cx="554739" cy="195566"/>
                <a:chOff x="3604375" y="4892160"/>
                <a:chExt cx="1651500" cy="582215"/>
              </a:xfrm>
            </p:grpSpPr>
            <p:sp>
              <p:nvSpPr>
                <p:cNvPr id="5416" name="Google Shape;5416;p68"/>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68"/>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8" name="Google Shape;5418;p68"/>
              <p:cNvGrpSpPr/>
              <p:nvPr/>
            </p:nvGrpSpPr>
            <p:grpSpPr>
              <a:xfrm>
                <a:off x="3967651" y="4146303"/>
                <a:ext cx="579402" cy="244893"/>
                <a:chOff x="851875" y="4745310"/>
                <a:chExt cx="1724925" cy="729065"/>
              </a:xfrm>
            </p:grpSpPr>
            <p:sp>
              <p:nvSpPr>
                <p:cNvPr id="5419" name="Google Shape;5419;p68"/>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68"/>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1" name="Google Shape;5421;p68"/>
              <p:cNvGrpSpPr/>
              <p:nvPr/>
            </p:nvGrpSpPr>
            <p:grpSpPr>
              <a:xfrm>
                <a:off x="4460753" y="4009026"/>
                <a:ext cx="493110" cy="382170"/>
                <a:chOff x="2319875" y="4336625"/>
                <a:chExt cx="1468025" cy="1137750"/>
              </a:xfrm>
            </p:grpSpPr>
            <p:sp>
              <p:nvSpPr>
                <p:cNvPr id="5422" name="Google Shape;5422;p68"/>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68"/>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24" name="Google Shape;5424;p68"/>
            <p:cNvGrpSpPr/>
            <p:nvPr/>
          </p:nvGrpSpPr>
          <p:grpSpPr>
            <a:xfrm>
              <a:off x="4479443" y="3645904"/>
              <a:ext cx="455965" cy="388789"/>
              <a:chOff x="2957425" y="238100"/>
              <a:chExt cx="1910200" cy="1628775"/>
            </a:xfrm>
          </p:grpSpPr>
          <p:sp>
            <p:nvSpPr>
              <p:cNvPr id="5425" name="Google Shape;5425;p68"/>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68"/>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68"/>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68"/>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68"/>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68"/>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68"/>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68"/>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68"/>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68"/>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5" name="Google Shape;5435;p68"/>
          <p:cNvGrpSpPr/>
          <p:nvPr/>
        </p:nvGrpSpPr>
        <p:grpSpPr>
          <a:xfrm>
            <a:off x="2480742" y="3534460"/>
            <a:ext cx="1243128" cy="637739"/>
            <a:chOff x="2496310" y="3693351"/>
            <a:chExt cx="1342906" cy="688926"/>
          </a:xfrm>
        </p:grpSpPr>
        <p:grpSp>
          <p:nvGrpSpPr>
            <p:cNvPr id="5436" name="Google Shape;5436;p68"/>
            <p:cNvGrpSpPr/>
            <p:nvPr/>
          </p:nvGrpSpPr>
          <p:grpSpPr>
            <a:xfrm>
              <a:off x="2496310" y="3693351"/>
              <a:ext cx="1342906" cy="688875"/>
              <a:chOff x="2496310" y="3693351"/>
              <a:chExt cx="1342906" cy="688875"/>
            </a:xfrm>
          </p:grpSpPr>
          <p:sp>
            <p:nvSpPr>
              <p:cNvPr id="5437" name="Google Shape;5437;p68"/>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68"/>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68"/>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68"/>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8"/>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8"/>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3" name="Google Shape;5443;p68"/>
              <p:cNvCxnSpPr>
                <a:stCxn id="5441"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444" name="Google Shape;5444;p68"/>
              <p:cNvCxnSpPr>
                <a:stCxn id="5438"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445" name="Google Shape;5445;p68"/>
              <p:cNvCxnSpPr>
                <a:stCxn id="5439"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46" name="Google Shape;5446;p68"/>
              <p:cNvCxnSpPr>
                <a:stCxn id="5442"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47" name="Google Shape;5447;p68"/>
              <p:cNvCxnSpPr>
                <a:stCxn id="5440"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448" name="Google Shape;5448;p68"/>
            <p:cNvGrpSpPr/>
            <p:nvPr/>
          </p:nvGrpSpPr>
          <p:grpSpPr>
            <a:xfrm>
              <a:off x="2675275" y="3930557"/>
              <a:ext cx="1003306" cy="451719"/>
              <a:chOff x="2675275" y="4174282"/>
              <a:chExt cx="1003306" cy="451719"/>
            </a:xfrm>
          </p:grpSpPr>
          <p:sp>
            <p:nvSpPr>
              <p:cNvPr id="5449" name="Google Shape;5449;p68"/>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8"/>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68"/>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52" name="Google Shape;5452;p68"/>
          <p:cNvGrpSpPr/>
          <p:nvPr/>
        </p:nvGrpSpPr>
        <p:grpSpPr>
          <a:xfrm>
            <a:off x="1654412" y="971306"/>
            <a:ext cx="574511" cy="874709"/>
            <a:chOff x="1715404" y="1112080"/>
            <a:chExt cx="642270" cy="977984"/>
          </a:xfrm>
        </p:grpSpPr>
        <p:grpSp>
          <p:nvGrpSpPr>
            <p:cNvPr id="5453" name="Google Shape;5453;p68"/>
            <p:cNvGrpSpPr/>
            <p:nvPr/>
          </p:nvGrpSpPr>
          <p:grpSpPr>
            <a:xfrm>
              <a:off x="1715404" y="1112080"/>
              <a:ext cx="642270" cy="977984"/>
              <a:chOff x="1715404" y="1112080"/>
              <a:chExt cx="642270" cy="977984"/>
            </a:xfrm>
          </p:grpSpPr>
          <p:sp>
            <p:nvSpPr>
              <p:cNvPr id="5454" name="Google Shape;5454;p68"/>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8"/>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6" name="Google Shape;5456;p68"/>
            <p:cNvGrpSpPr/>
            <p:nvPr/>
          </p:nvGrpSpPr>
          <p:grpSpPr>
            <a:xfrm>
              <a:off x="1768927" y="1165603"/>
              <a:ext cx="535225" cy="851367"/>
              <a:chOff x="1768927" y="1165603"/>
              <a:chExt cx="535225" cy="851367"/>
            </a:xfrm>
          </p:grpSpPr>
          <p:sp>
            <p:nvSpPr>
              <p:cNvPr id="5457" name="Google Shape;5457;p68"/>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8"/>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9" name="Google Shape;5459;p68"/>
            <p:cNvGrpSpPr/>
            <p:nvPr/>
          </p:nvGrpSpPr>
          <p:grpSpPr>
            <a:xfrm>
              <a:off x="1822449" y="1219125"/>
              <a:ext cx="428180" cy="718859"/>
              <a:chOff x="1822449" y="1219125"/>
              <a:chExt cx="428180" cy="718859"/>
            </a:xfrm>
          </p:grpSpPr>
          <p:sp>
            <p:nvSpPr>
              <p:cNvPr id="5460" name="Google Shape;5460;p68"/>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8"/>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2" name="Google Shape;5462;p68"/>
            <p:cNvGrpSpPr/>
            <p:nvPr/>
          </p:nvGrpSpPr>
          <p:grpSpPr>
            <a:xfrm>
              <a:off x="1875972" y="1272648"/>
              <a:ext cx="321135" cy="586939"/>
              <a:chOff x="1875972" y="1272648"/>
              <a:chExt cx="321135" cy="586939"/>
            </a:xfrm>
          </p:grpSpPr>
          <p:sp>
            <p:nvSpPr>
              <p:cNvPr id="5463" name="Google Shape;5463;p68"/>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8"/>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65" name="Google Shape;5465;p68"/>
          <p:cNvGrpSpPr/>
          <p:nvPr/>
        </p:nvGrpSpPr>
        <p:grpSpPr>
          <a:xfrm>
            <a:off x="7761573" y="3528028"/>
            <a:ext cx="293855" cy="644170"/>
            <a:chOff x="241025" y="3151575"/>
            <a:chExt cx="293855" cy="644170"/>
          </a:xfrm>
        </p:grpSpPr>
        <p:sp>
          <p:nvSpPr>
            <p:cNvPr id="5466" name="Google Shape;5466;p68"/>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8"/>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8" name="Google Shape;5468;p68"/>
          <p:cNvGrpSpPr/>
          <p:nvPr/>
        </p:nvGrpSpPr>
        <p:grpSpPr>
          <a:xfrm>
            <a:off x="709557" y="2728028"/>
            <a:ext cx="1779649" cy="591620"/>
            <a:chOff x="246070" y="1983375"/>
            <a:chExt cx="1855347" cy="616849"/>
          </a:xfrm>
        </p:grpSpPr>
        <p:sp>
          <p:nvSpPr>
            <p:cNvPr id="5469" name="Google Shape;5469;p68"/>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8"/>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8"/>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8"/>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8"/>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8"/>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8"/>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68"/>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68"/>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8" name="Google Shape;5478;p68"/>
          <p:cNvGrpSpPr/>
          <p:nvPr/>
        </p:nvGrpSpPr>
        <p:grpSpPr>
          <a:xfrm>
            <a:off x="2320424" y="971306"/>
            <a:ext cx="711055" cy="745993"/>
            <a:chOff x="2496269" y="1171698"/>
            <a:chExt cx="761953" cy="799392"/>
          </a:xfrm>
        </p:grpSpPr>
        <p:grpSp>
          <p:nvGrpSpPr>
            <p:cNvPr id="5479" name="Google Shape;5479;p68"/>
            <p:cNvGrpSpPr/>
            <p:nvPr/>
          </p:nvGrpSpPr>
          <p:grpSpPr>
            <a:xfrm>
              <a:off x="2496269" y="1171698"/>
              <a:ext cx="761953" cy="723022"/>
              <a:chOff x="2496269" y="1171698"/>
              <a:chExt cx="761953" cy="723022"/>
            </a:xfrm>
          </p:grpSpPr>
          <p:sp>
            <p:nvSpPr>
              <p:cNvPr id="5480" name="Google Shape;5480;p68"/>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68"/>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2" name="Google Shape;5482;p68"/>
              <p:cNvGrpSpPr/>
              <p:nvPr/>
            </p:nvGrpSpPr>
            <p:grpSpPr>
              <a:xfrm>
                <a:off x="2496269" y="1171698"/>
                <a:ext cx="761953" cy="723022"/>
                <a:chOff x="2496269" y="1120652"/>
                <a:chExt cx="761953" cy="723022"/>
              </a:xfrm>
            </p:grpSpPr>
            <p:grpSp>
              <p:nvGrpSpPr>
                <p:cNvPr id="5483" name="Google Shape;5483;p68"/>
                <p:cNvGrpSpPr/>
                <p:nvPr/>
              </p:nvGrpSpPr>
              <p:grpSpPr>
                <a:xfrm>
                  <a:off x="2496269" y="1120652"/>
                  <a:ext cx="761953" cy="723022"/>
                  <a:chOff x="2496269" y="1120652"/>
                  <a:chExt cx="761953" cy="723022"/>
                </a:xfrm>
              </p:grpSpPr>
              <p:grpSp>
                <p:nvGrpSpPr>
                  <p:cNvPr id="5484" name="Google Shape;5484;p68"/>
                  <p:cNvGrpSpPr/>
                  <p:nvPr/>
                </p:nvGrpSpPr>
                <p:grpSpPr>
                  <a:xfrm>
                    <a:off x="2496269" y="1304589"/>
                    <a:ext cx="407089" cy="305057"/>
                    <a:chOff x="2496269" y="1304589"/>
                    <a:chExt cx="407089" cy="305057"/>
                  </a:xfrm>
                </p:grpSpPr>
                <p:sp>
                  <p:nvSpPr>
                    <p:cNvPr id="5485" name="Google Shape;5485;p68"/>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8"/>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7" name="Google Shape;5487;p68"/>
                  <p:cNvGrpSpPr/>
                  <p:nvPr/>
                </p:nvGrpSpPr>
                <p:grpSpPr>
                  <a:xfrm>
                    <a:off x="2586468" y="1493376"/>
                    <a:ext cx="358850" cy="349656"/>
                    <a:chOff x="2586468" y="1493376"/>
                    <a:chExt cx="358850" cy="349656"/>
                  </a:xfrm>
                </p:grpSpPr>
                <p:sp>
                  <p:nvSpPr>
                    <p:cNvPr id="5488" name="Google Shape;5488;p68"/>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8"/>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0" name="Google Shape;5490;p68"/>
                  <p:cNvGrpSpPr/>
                  <p:nvPr/>
                </p:nvGrpSpPr>
                <p:grpSpPr>
                  <a:xfrm>
                    <a:off x="2807939" y="1494024"/>
                    <a:ext cx="358857" cy="349650"/>
                    <a:chOff x="2807939" y="1494024"/>
                    <a:chExt cx="358857" cy="349650"/>
                  </a:xfrm>
                </p:grpSpPr>
                <p:sp>
                  <p:nvSpPr>
                    <p:cNvPr id="5491" name="Google Shape;5491;p68"/>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68"/>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3" name="Google Shape;5493;p68"/>
                  <p:cNvGrpSpPr/>
                  <p:nvPr/>
                </p:nvGrpSpPr>
                <p:grpSpPr>
                  <a:xfrm>
                    <a:off x="2851133" y="1305635"/>
                    <a:ext cx="407089" cy="305057"/>
                    <a:chOff x="2851133" y="1305635"/>
                    <a:chExt cx="407089" cy="305057"/>
                  </a:xfrm>
                </p:grpSpPr>
                <p:sp>
                  <p:nvSpPr>
                    <p:cNvPr id="5494" name="Google Shape;5494;p68"/>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8"/>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6" name="Google Shape;5496;p68"/>
                  <p:cNvGrpSpPr/>
                  <p:nvPr/>
                </p:nvGrpSpPr>
                <p:grpSpPr>
                  <a:xfrm>
                    <a:off x="2727495" y="1120652"/>
                    <a:ext cx="300271" cy="396358"/>
                    <a:chOff x="2727495" y="1120652"/>
                    <a:chExt cx="300271" cy="396358"/>
                  </a:xfrm>
                </p:grpSpPr>
                <p:sp>
                  <p:nvSpPr>
                    <p:cNvPr id="5497" name="Google Shape;5497;p68"/>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8"/>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99" name="Google Shape;5499;p68"/>
                <p:cNvGrpSpPr/>
                <p:nvPr/>
              </p:nvGrpSpPr>
              <p:grpSpPr>
                <a:xfrm>
                  <a:off x="2722305" y="1350460"/>
                  <a:ext cx="308357" cy="308344"/>
                  <a:chOff x="2722305" y="1350460"/>
                  <a:chExt cx="308357" cy="308344"/>
                </a:xfrm>
              </p:grpSpPr>
              <p:sp>
                <p:nvSpPr>
                  <p:cNvPr id="5500" name="Google Shape;5500;p68"/>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1" name="Google Shape;5501;p68"/>
                  <p:cNvGrpSpPr/>
                  <p:nvPr/>
                </p:nvGrpSpPr>
                <p:grpSpPr>
                  <a:xfrm>
                    <a:off x="2725064" y="1364529"/>
                    <a:ext cx="297954" cy="280182"/>
                    <a:chOff x="2725064" y="1364529"/>
                    <a:chExt cx="297954" cy="280182"/>
                  </a:xfrm>
                </p:grpSpPr>
                <p:sp>
                  <p:nvSpPr>
                    <p:cNvPr id="5502" name="Google Shape;5502;p68"/>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8"/>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68"/>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8"/>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68"/>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507" name="Google Shape;5507;p68"/>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8"/>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68"/>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68"/>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68"/>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2" name="Google Shape;5512;p68"/>
          <p:cNvGrpSpPr/>
          <p:nvPr/>
        </p:nvGrpSpPr>
        <p:grpSpPr>
          <a:xfrm>
            <a:off x="3909124" y="2727412"/>
            <a:ext cx="1569144" cy="591015"/>
            <a:chOff x="3820100" y="3023049"/>
            <a:chExt cx="1303926" cy="491162"/>
          </a:xfrm>
        </p:grpSpPr>
        <p:grpSp>
          <p:nvGrpSpPr>
            <p:cNvPr id="5513" name="Google Shape;5513;p68"/>
            <p:cNvGrpSpPr/>
            <p:nvPr/>
          </p:nvGrpSpPr>
          <p:grpSpPr>
            <a:xfrm>
              <a:off x="3820100" y="3023072"/>
              <a:ext cx="1303926" cy="491139"/>
              <a:chOff x="3820100" y="3023072"/>
              <a:chExt cx="1303926" cy="491139"/>
            </a:xfrm>
          </p:grpSpPr>
          <p:sp>
            <p:nvSpPr>
              <p:cNvPr id="5514" name="Google Shape;5514;p68"/>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8"/>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6" name="Google Shape;5516;p68"/>
            <p:cNvGrpSpPr/>
            <p:nvPr/>
          </p:nvGrpSpPr>
          <p:grpSpPr>
            <a:xfrm>
              <a:off x="4132439" y="3023645"/>
              <a:ext cx="393633" cy="177096"/>
              <a:chOff x="4132439" y="3023645"/>
              <a:chExt cx="393633" cy="177096"/>
            </a:xfrm>
          </p:grpSpPr>
          <p:sp>
            <p:nvSpPr>
              <p:cNvPr id="5517" name="Google Shape;5517;p68"/>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8"/>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68"/>
            <p:cNvGrpSpPr/>
            <p:nvPr/>
          </p:nvGrpSpPr>
          <p:grpSpPr>
            <a:xfrm>
              <a:off x="3921811" y="3023049"/>
              <a:ext cx="1002397" cy="388943"/>
              <a:chOff x="3921811" y="3023049"/>
              <a:chExt cx="1002397" cy="388943"/>
            </a:xfrm>
          </p:grpSpPr>
          <p:sp>
            <p:nvSpPr>
              <p:cNvPr id="5520" name="Google Shape;5520;p68"/>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8"/>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2" name="Google Shape;5522;p68"/>
            <p:cNvGrpSpPr/>
            <p:nvPr/>
          </p:nvGrpSpPr>
          <p:grpSpPr>
            <a:xfrm>
              <a:off x="4023645" y="3023049"/>
              <a:ext cx="683032" cy="286722"/>
              <a:chOff x="4023645" y="3023049"/>
              <a:chExt cx="683032" cy="286722"/>
            </a:xfrm>
          </p:grpSpPr>
          <p:sp>
            <p:nvSpPr>
              <p:cNvPr id="5523" name="Google Shape;5523;p68"/>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8"/>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25" name="Google Shape;5525;p68"/>
          <p:cNvGrpSpPr/>
          <p:nvPr/>
        </p:nvGrpSpPr>
        <p:grpSpPr>
          <a:xfrm>
            <a:off x="1541246" y="1854257"/>
            <a:ext cx="713522" cy="688025"/>
            <a:chOff x="1706078" y="2092648"/>
            <a:chExt cx="660913" cy="637296"/>
          </a:xfrm>
        </p:grpSpPr>
        <p:sp>
          <p:nvSpPr>
            <p:cNvPr id="5526" name="Google Shape;5526;p68"/>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7" name="Google Shape;5527;p68"/>
            <p:cNvGrpSpPr/>
            <p:nvPr/>
          </p:nvGrpSpPr>
          <p:grpSpPr>
            <a:xfrm>
              <a:off x="1706078" y="2092648"/>
              <a:ext cx="660913" cy="575241"/>
              <a:chOff x="1706078" y="2092648"/>
              <a:chExt cx="660913" cy="575241"/>
            </a:xfrm>
          </p:grpSpPr>
          <p:sp>
            <p:nvSpPr>
              <p:cNvPr id="5528" name="Google Shape;5528;p68"/>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8"/>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8"/>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31" name="Google Shape;5531;p68"/>
          <p:cNvGrpSpPr/>
          <p:nvPr/>
        </p:nvGrpSpPr>
        <p:grpSpPr>
          <a:xfrm>
            <a:off x="6303104" y="971806"/>
            <a:ext cx="1317459" cy="684168"/>
            <a:chOff x="238125" y="999450"/>
            <a:chExt cx="7140700" cy="3708225"/>
          </a:xfrm>
        </p:grpSpPr>
        <p:sp>
          <p:nvSpPr>
            <p:cNvPr id="5532" name="Google Shape;5532;p68"/>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8"/>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68"/>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8"/>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8"/>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8"/>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8"/>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8"/>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8"/>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544"/>
        <p:cNvGrpSpPr/>
        <p:nvPr/>
      </p:nvGrpSpPr>
      <p:grpSpPr>
        <a:xfrm>
          <a:off x="0" y="0"/>
          <a:ext cx="0" cy="0"/>
          <a:chOff x="0" y="0"/>
          <a:chExt cx="0" cy="0"/>
        </a:xfrm>
      </p:grpSpPr>
      <p:grpSp>
        <p:nvGrpSpPr>
          <p:cNvPr id="5545" name="Google Shape;5545;p69"/>
          <p:cNvGrpSpPr/>
          <p:nvPr/>
        </p:nvGrpSpPr>
        <p:grpSpPr>
          <a:xfrm>
            <a:off x="717025" y="967615"/>
            <a:ext cx="1636117" cy="1526144"/>
            <a:chOff x="729238" y="1179665"/>
            <a:chExt cx="1636117" cy="1526144"/>
          </a:xfrm>
        </p:grpSpPr>
        <p:grpSp>
          <p:nvGrpSpPr>
            <p:cNvPr id="5546" name="Google Shape;5546;p69"/>
            <p:cNvGrpSpPr/>
            <p:nvPr/>
          </p:nvGrpSpPr>
          <p:grpSpPr>
            <a:xfrm>
              <a:off x="729238" y="1179665"/>
              <a:ext cx="80700" cy="1526144"/>
              <a:chOff x="729238" y="1179665"/>
              <a:chExt cx="80700" cy="1526144"/>
            </a:xfrm>
          </p:grpSpPr>
          <p:sp>
            <p:nvSpPr>
              <p:cNvPr id="5547" name="Google Shape;5547;p69"/>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9"/>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9"/>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9"/>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9"/>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9"/>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9"/>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9"/>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69"/>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69"/>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7" name="Google Shape;5557;p69"/>
            <p:cNvGrpSpPr/>
            <p:nvPr/>
          </p:nvGrpSpPr>
          <p:grpSpPr>
            <a:xfrm>
              <a:off x="903098" y="1179665"/>
              <a:ext cx="80700" cy="1526144"/>
              <a:chOff x="903098" y="1179665"/>
              <a:chExt cx="80700" cy="1526144"/>
            </a:xfrm>
          </p:grpSpPr>
          <p:sp>
            <p:nvSpPr>
              <p:cNvPr id="5558" name="Google Shape;5558;p69"/>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9"/>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9"/>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69"/>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9"/>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9"/>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69"/>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9"/>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9"/>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9"/>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8" name="Google Shape;5568;p69"/>
            <p:cNvGrpSpPr/>
            <p:nvPr/>
          </p:nvGrpSpPr>
          <p:grpSpPr>
            <a:xfrm>
              <a:off x="1076958" y="1179665"/>
              <a:ext cx="80700" cy="1526144"/>
              <a:chOff x="1076958" y="1179665"/>
              <a:chExt cx="80700" cy="1526144"/>
            </a:xfrm>
          </p:grpSpPr>
          <p:sp>
            <p:nvSpPr>
              <p:cNvPr id="5569" name="Google Shape;5569;p69"/>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9"/>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9"/>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9"/>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9"/>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9"/>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9"/>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9"/>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9"/>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9"/>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69"/>
            <p:cNvGrpSpPr/>
            <p:nvPr/>
          </p:nvGrpSpPr>
          <p:grpSpPr>
            <a:xfrm>
              <a:off x="1247707" y="1179665"/>
              <a:ext cx="80700" cy="1526144"/>
              <a:chOff x="1247707" y="1179665"/>
              <a:chExt cx="80700" cy="1526144"/>
            </a:xfrm>
          </p:grpSpPr>
          <p:sp>
            <p:nvSpPr>
              <p:cNvPr id="5580" name="Google Shape;5580;p69"/>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9"/>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69"/>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9"/>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9"/>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69"/>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69"/>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9"/>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69"/>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9"/>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0" name="Google Shape;5590;p69"/>
            <p:cNvGrpSpPr/>
            <p:nvPr/>
          </p:nvGrpSpPr>
          <p:grpSpPr>
            <a:xfrm>
              <a:off x="1421567" y="1179665"/>
              <a:ext cx="80700" cy="1526144"/>
              <a:chOff x="1421567" y="1179665"/>
              <a:chExt cx="80700" cy="1526144"/>
            </a:xfrm>
          </p:grpSpPr>
          <p:sp>
            <p:nvSpPr>
              <p:cNvPr id="5591" name="Google Shape;5591;p69"/>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9"/>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9"/>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9"/>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9"/>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9"/>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9"/>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9"/>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9"/>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9"/>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1" name="Google Shape;5601;p69"/>
            <p:cNvGrpSpPr/>
            <p:nvPr/>
          </p:nvGrpSpPr>
          <p:grpSpPr>
            <a:xfrm>
              <a:off x="1592327" y="1179665"/>
              <a:ext cx="80700" cy="1526144"/>
              <a:chOff x="1592327" y="1179665"/>
              <a:chExt cx="80700" cy="1526144"/>
            </a:xfrm>
          </p:grpSpPr>
          <p:sp>
            <p:nvSpPr>
              <p:cNvPr id="5602" name="Google Shape;5602;p69"/>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9"/>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9"/>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9"/>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9"/>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9"/>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9"/>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9"/>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9"/>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9"/>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2" name="Google Shape;5612;p69"/>
            <p:cNvGrpSpPr/>
            <p:nvPr/>
          </p:nvGrpSpPr>
          <p:grpSpPr>
            <a:xfrm>
              <a:off x="1766187" y="1179665"/>
              <a:ext cx="80700" cy="1526144"/>
              <a:chOff x="1766187" y="1179665"/>
              <a:chExt cx="80700" cy="1526144"/>
            </a:xfrm>
          </p:grpSpPr>
          <p:sp>
            <p:nvSpPr>
              <p:cNvPr id="5613" name="Google Shape;5613;p69"/>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9"/>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9"/>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9"/>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9"/>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9"/>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9"/>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9"/>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9"/>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9"/>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3" name="Google Shape;5623;p69"/>
            <p:cNvGrpSpPr/>
            <p:nvPr/>
          </p:nvGrpSpPr>
          <p:grpSpPr>
            <a:xfrm>
              <a:off x="1936935" y="1179665"/>
              <a:ext cx="80700" cy="1526144"/>
              <a:chOff x="1936935" y="1179665"/>
              <a:chExt cx="80700" cy="1526144"/>
            </a:xfrm>
          </p:grpSpPr>
          <p:sp>
            <p:nvSpPr>
              <p:cNvPr id="5624" name="Google Shape;5624;p69"/>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69"/>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9"/>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9"/>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9"/>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9"/>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9"/>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9"/>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9"/>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9"/>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69"/>
            <p:cNvGrpSpPr/>
            <p:nvPr/>
          </p:nvGrpSpPr>
          <p:grpSpPr>
            <a:xfrm>
              <a:off x="2110795" y="1179665"/>
              <a:ext cx="80700" cy="1526144"/>
              <a:chOff x="2110795" y="1179665"/>
              <a:chExt cx="80700" cy="1526144"/>
            </a:xfrm>
          </p:grpSpPr>
          <p:sp>
            <p:nvSpPr>
              <p:cNvPr id="5635" name="Google Shape;5635;p69"/>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9"/>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9"/>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9"/>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9"/>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9"/>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9"/>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9"/>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9"/>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9"/>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69"/>
            <p:cNvGrpSpPr/>
            <p:nvPr/>
          </p:nvGrpSpPr>
          <p:grpSpPr>
            <a:xfrm>
              <a:off x="2284655" y="1179665"/>
              <a:ext cx="80700" cy="1526144"/>
              <a:chOff x="2284655" y="1179665"/>
              <a:chExt cx="80700" cy="1526144"/>
            </a:xfrm>
          </p:grpSpPr>
          <p:sp>
            <p:nvSpPr>
              <p:cNvPr id="5646" name="Google Shape;5646;p69"/>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9"/>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9"/>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9"/>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9"/>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9"/>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9"/>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9"/>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9"/>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9"/>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6" name="Google Shape;5656;p69"/>
          <p:cNvGrpSpPr/>
          <p:nvPr/>
        </p:nvGrpSpPr>
        <p:grpSpPr>
          <a:xfrm>
            <a:off x="2611692" y="986753"/>
            <a:ext cx="1364248" cy="1102133"/>
            <a:chOff x="2623904" y="1198803"/>
            <a:chExt cx="1364248" cy="1102133"/>
          </a:xfrm>
        </p:grpSpPr>
        <p:grpSp>
          <p:nvGrpSpPr>
            <p:cNvPr id="5657" name="Google Shape;5657;p69"/>
            <p:cNvGrpSpPr/>
            <p:nvPr/>
          </p:nvGrpSpPr>
          <p:grpSpPr>
            <a:xfrm>
              <a:off x="2623907" y="1198803"/>
              <a:ext cx="1364245" cy="273000"/>
              <a:chOff x="2623907" y="1198803"/>
              <a:chExt cx="1364245" cy="273000"/>
            </a:xfrm>
          </p:grpSpPr>
          <p:sp>
            <p:nvSpPr>
              <p:cNvPr id="5658" name="Google Shape;5658;p69"/>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9"/>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9"/>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9"/>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9"/>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3" name="Google Shape;5663;p69"/>
            <p:cNvGrpSpPr/>
            <p:nvPr/>
          </p:nvGrpSpPr>
          <p:grpSpPr>
            <a:xfrm>
              <a:off x="2623904" y="1476964"/>
              <a:ext cx="1364245" cy="273000"/>
              <a:chOff x="2623904" y="1476964"/>
              <a:chExt cx="1364245" cy="273000"/>
            </a:xfrm>
          </p:grpSpPr>
          <p:sp>
            <p:nvSpPr>
              <p:cNvPr id="5664" name="Google Shape;5664;p69"/>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9"/>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9"/>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9"/>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9"/>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9" name="Google Shape;5669;p69"/>
            <p:cNvGrpSpPr/>
            <p:nvPr/>
          </p:nvGrpSpPr>
          <p:grpSpPr>
            <a:xfrm>
              <a:off x="2623907" y="1749775"/>
              <a:ext cx="1364245" cy="273000"/>
              <a:chOff x="2623907" y="1749775"/>
              <a:chExt cx="1364245" cy="273000"/>
            </a:xfrm>
          </p:grpSpPr>
          <p:sp>
            <p:nvSpPr>
              <p:cNvPr id="5670" name="Google Shape;5670;p69"/>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9"/>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9"/>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9"/>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69"/>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5" name="Google Shape;5675;p69"/>
            <p:cNvGrpSpPr/>
            <p:nvPr/>
          </p:nvGrpSpPr>
          <p:grpSpPr>
            <a:xfrm>
              <a:off x="2623904" y="2027936"/>
              <a:ext cx="1364245" cy="273000"/>
              <a:chOff x="2623904" y="2027936"/>
              <a:chExt cx="1364245" cy="273000"/>
            </a:xfrm>
          </p:grpSpPr>
          <p:sp>
            <p:nvSpPr>
              <p:cNvPr id="5676" name="Google Shape;5676;p69"/>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9"/>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69"/>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9"/>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9"/>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81" name="Google Shape;5681;p69"/>
          <p:cNvGrpSpPr/>
          <p:nvPr/>
        </p:nvGrpSpPr>
        <p:grpSpPr>
          <a:xfrm>
            <a:off x="2601153" y="2445826"/>
            <a:ext cx="1387541" cy="159124"/>
            <a:chOff x="3200660" y="2180272"/>
            <a:chExt cx="2563824" cy="378237"/>
          </a:xfrm>
        </p:grpSpPr>
        <p:sp>
          <p:nvSpPr>
            <p:cNvPr id="5682" name="Google Shape;5682;p69"/>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9"/>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9"/>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9"/>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69"/>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9"/>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9"/>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9"/>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9"/>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9"/>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9"/>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9"/>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9"/>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9"/>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9"/>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9"/>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9"/>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9"/>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0" name="Google Shape;5700;p69"/>
          <p:cNvGrpSpPr/>
          <p:nvPr/>
        </p:nvGrpSpPr>
        <p:grpSpPr>
          <a:xfrm>
            <a:off x="2597677" y="2723590"/>
            <a:ext cx="1390502" cy="159625"/>
            <a:chOff x="3530150" y="2790075"/>
            <a:chExt cx="1962600" cy="225300"/>
          </a:xfrm>
        </p:grpSpPr>
        <p:sp>
          <p:nvSpPr>
            <p:cNvPr id="5701" name="Google Shape;5701;p69"/>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69"/>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3" name="Google Shape;5703;p69"/>
          <p:cNvGrpSpPr/>
          <p:nvPr/>
        </p:nvGrpSpPr>
        <p:grpSpPr>
          <a:xfrm>
            <a:off x="2597735" y="3001855"/>
            <a:ext cx="1411629" cy="154175"/>
            <a:chOff x="3558802" y="4011244"/>
            <a:chExt cx="1866000" cy="111600"/>
          </a:xfrm>
        </p:grpSpPr>
        <p:sp>
          <p:nvSpPr>
            <p:cNvPr id="5704" name="Google Shape;5704;p69"/>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9"/>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6" name="Google Shape;5706;p69"/>
          <p:cNvGrpSpPr/>
          <p:nvPr/>
        </p:nvGrpSpPr>
        <p:grpSpPr>
          <a:xfrm>
            <a:off x="2598023" y="2207425"/>
            <a:ext cx="1383503" cy="119761"/>
            <a:chOff x="3465975" y="2270258"/>
            <a:chExt cx="1986364" cy="171947"/>
          </a:xfrm>
        </p:grpSpPr>
        <p:sp>
          <p:nvSpPr>
            <p:cNvPr id="5707" name="Google Shape;5707;p69"/>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9"/>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9"/>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9"/>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9"/>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9"/>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9"/>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9"/>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5" name="Google Shape;5715;p69"/>
          <p:cNvGrpSpPr/>
          <p:nvPr/>
        </p:nvGrpSpPr>
        <p:grpSpPr>
          <a:xfrm>
            <a:off x="2609030" y="3571198"/>
            <a:ext cx="1369531" cy="195460"/>
            <a:chOff x="723300" y="4253549"/>
            <a:chExt cx="2276482" cy="324900"/>
          </a:xfrm>
        </p:grpSpPr>
        <p:sp>
          <p:nvSpPr>
            <p:cNvPr id="5716" name="Google Shape;5716;p69"/>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9"/>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9"/>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9"/>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9"/>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1" name="Google Shape;5721;p69"/>
          <p:cNvGrpSpPr/>
          <p:nvPr/>
        </p:nvGrpSpPr>
        <p:grpSpPr>
          <a:xfrm>
            <a:off x="2598591" y="3272439"/>
            <a:ext cx="1389066" cy="180119"/>
            <a:chOff x="705948" y="3788465"/>
            <a:chExt cx="2308953" cy="299400"/>
          </a:xfrm>
        </p:grpSpPr>
        <p:sp>
          <p:nvSpPr>
            <p:cNvPr id="5722" name="Google Shape;5722;p69"/>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9"/>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9"/>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9"/>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9"/>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7" name="Google Shape;5727;p69"/>
          <p:cNvGrpSpPr/>
          <p:nvPr/>
        </p:nvGrpSpPr>
        <p:grpSpPr>
          <a:xfrm>
            <a:off x="4195581" y="1876393"/>
            <a:ext cx="1433821" cy="191501"/>
            <a:chOff x="4273350" y="2088443"/>
            <a:chExt cx="1433821" cy="191501"/>
          </a:xfrm>
        </p:grpSpPr>
        <p:grpSp>
          <p:nvGrpSpPr>
            <p:cNvPr id="5728" name="Google Shape;5728;p69"/>
            <p:cNvGrpSpPr/>
            <p:nvPr/>
          </p:nvGrpSpPr>
          <p:grpSpPr>
            <a:xfrm>
              <a:off x="4273350" y="2088443"/>
              <a:ext cx="1433821" cy="0"/>
              <a:chOff x="5224975" y="2962250"/>
              <a:chExt cx="1544400" cy="0"/>
            </a:xfrm>
          </p:grpSpPr>
          <p:cxnSp>
            <p:nvCxnSpPr>
              <p:cNvPr id="5729" name="Google Shape;5729;p6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730" name="Google Shape;5730;p69"/>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731" name="Google Shape;5731;p69"/>
            <p:cNvGrpSpPr/>
            <p:nvPr/>
          </p:nvGrpSpPr>
          <p:grpSpPr>
            <a:xfrm>
              <a:off x="4273350" y="2279944"/>
              <a:ext cx="1433821" cy="0"/>
              <a:chOff x="5224975" y="2962250"/>
              <a:chExt cx="1544400" cy="0"/>
            </a:xfrm>
          </p:grpSpPr>
          <p:cxnSp>
            <p:nvCxnSpPr>
              <p:cNvPr id="5732" name="Google Shape;5732;p6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733" name="Google Shape;5733;p69"/>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734" name="Google Shape;5734;p69"/>
          <p:cNvGrpSpPr/>
          <p:nvPr/>
        </p:nvGrpSpPr>
        <p:grpSpPr>
          <a:xfrm>
            <a:off x="2646528" y="3885297"/>
            <a:ext cx="1304609" cy="294074"/>
            <a:chOff x="2658741" y="4097347"/>
            <a:chExt cx="1304609" cy="294074"/>
          </a:xfrm>
        </p:grpSpPr>
        <p:grpSp>
          <p:nvGrpSpPr>
            <p:cNvPr id="5735" name="Google Shape;5735;p69"/>
            <p:cNvGrpSpPr/>
            <p:nvPr/>
          </p:nvGrpSpPr>
          <p:grpSpPr>
            <a:xfrm>
              <a:off x="2658741" y="4097347"/>
              <a:ext cx="118572" cy="294074"/>
              <a:chOff x="3343310" y="4475555"/>
              <a:chExt cx="127717" cy="316753"/>
            </a:xfrm>
          </p:grpSpPr>
          <p:sp>
            <p:nvSpPr>
              <p:cNvPr id="5736" name="Google Shape;5736;p6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8" name="Google Shape;5738;p69"/>
            <p:cNvGrpSpPr/>
            <p:nvPr/>
          </p:nvGrpSpPr>
          <p:grpSpPr>
            <a:xfrm>
              <a:off x="3815519" y="4098388"/>
              <a:ext cx="147831" cy="291991"/>
              <a:chOff x="3527539" y="4476677"/>
              <a:chExt cx="159232" cy="314510"/>
            </a:xfrm>
          </p:grpSpPr>
          <p:sp>
            <p:nvSpPr>
              <p:cNvPr id="5739" name="Google Shape;5739;p6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69"/>
            <p:cNvGrpSpPr/>
            <p:nvPr/>
          </p:nvGrpSpPr>
          <p:grpSpPr>
            <a:xfrm>
              <a:off x="3511696" y="4098388"/>
              <a:ext cx="147831" cy="291991"/>
              <a:chOff x="3527539" y="4476677"/>
              <a:chExt cx="159232" cy="314510"/>
            </a:xfrm>
          </p:grpSpPr>
          <p:sp>
            <p:nvSpPr>
              <p:cNvPr id="5742" name="Google Shape;5742;p6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4" name="Google Shape;5744;p69"/>
            <p:cNvGrpSpPr/>
            <p:nvPr/>
          </p:nvGrpSpPr>
          <p:grpSpPr>
            <a:xfrm>
              <a:off x="3207874" y="4098388"/>
              <a:ext cx="147831" cy="291991"/>
              <a:chOff x="3527539" y="4476677"/>
              <a:chExt cx="159232" cy="314510"/>
            </a:xfrm>
          </p:grpSpPr>
          <p:sp>
            <p:nvSpPr>
              <p:cNvPr id="5745" name="Google Shape;5745;p6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69"/>
            <p:cNvGrpSpPr/>
            <p:nvPr/>
          </p:nvGrpSpPr>
          <p:grpSpPr>
            <a:xfrm>
              <a:off x="2933305" y="4097347"/>
              <a:ext cx="118572" cy="294074"/>
              <a:chOff x="3343310" y="4475555"/>
              <a:chExt cx="127717" cy="316753"/>
            </a:xfrm>
          </p:grpSpPr>
          <p:sp>
            <p:nvSpPr>
              <p:cNvPr id="5748" name="Google Shape;5748;p6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50" name="Google Shape;5750;p69"/>
          <p:cNvGrpSpPr/>
          <p:nvPr/>
        </p:nvGrpSpPr>
        <p:grpSpPr>
          <a:xfrm>
            <a:off x="4197136" y="963991"/>
            <a:ext cx="1430711" cy="751237"/>
            <a:chOff x="5159450" y="1919950"/>
            <a:chExt cx="1541050" cy="862500"/>
          </a:xfrm>
        </p:grpSpPr>
        <p:sp>
          <p:nvSpPr>
            <p:cNvPr id="5751" name="Google Shape;5751;p69"/>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AT"/>
            </a:p>
          </p:txBody>
        </p:sp>
        <p:grpSp>
          <p:nvGrpSpPr>
            <p:cNvPr id="5752" name="Google Shape;5752;p69"/>
            <p:cNvGrpSpPr/>
            <p:nvPr/>
          </p:nvGrpSpPr>
          <p:grpSpPr>
            <a:xfrm>
              <a:off x="5159450" y="1919950"/>
              <a:ext cx="1541050" cy="862500"/>
              <a:chOff x="5159450" y="1919950"/>
              <a:chExt cx="1541050" cy="862500"/>
            </a:xfrm>
          </p:grpSpPr>
          <p:cxnSp>
            <p:nvCxnSpPr>
              <p:cNvPr id="5753" name="Google Shape;5753;p69"/>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754" name="Google Shape;5754;p69"/>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755" name="Google Shape;5755;p69"/>
          <p:cNvGrpSpPr/>
          <p:nvPr/>
        </p:nvGrpSpPr>
        <p:grpSpPr>
          <a:xfrm>
            <a:off x="4245274" y="2227761"/>
            <a:ext cx="1334436" cy="967914"/>
            <a:chOff x="4294923" y="2439811"/>
            <a:chExt cx="1334436" cy="967914"/>
          </a:xfrm>
        </p:grpSpPr>
        <p:grpSp>
          <p:nvGrpSpPr>
            <p:cNvPr id="5756" name="Google Shape;5756;p69"/>
            <p:cNvGrpSpPr/>
            <p:nvPr/>
          </p:nvGrpSpPr>
          <p:grpSpPr>
            <a:xfrm>
              <a:off x="4960455" y="2469658"/>
              <a:ext cx="668904" cy="885524"/>
              <a:chOff x="4960455" y="2469658"/>
              <a:chExt cx="668904" cy="885524"/>
            </a:xfrm>
          </p:grpSpPr>
          <p:sp>
            <p:nvSpPr>
              <p:cNvPr id="5757" name="Google Shape;5757;p69"/>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9"/>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3" name="Google Shape;5763;p69"/>
            <p:cNvGrpSpPr/>
            <p:nvPr/>
          </p:nvGrpSpPr>
          <p:grpSpPr>
            <a:xfrm>
              <a:off x="4294923" y="2469658"/>
              <a:ext cx="668951" cy="885524"/>
              <a:chOff x="4294923" y="2469658"/>
              <a:chExt cx="668951" cy="885524"/>
            </a:xfrm>
          </p:grpSpPr>
          <p:sp>
            <p:nvSpPr>
              <p:cNvPr id="5764" name="Google Shape;5764;p69"/>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9"/>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0" name="Google Shape;5770;p6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1" name="Google Shape;5771;p69"/>
          <p:cNvGrpSpPr/>
          <p:nvPr/>
        </p:nvGrpSpPr>
        <p:grpSpPr>
          <a:xfrm>
            <a:off x="4231477" y="3282206"/>
            <a:ext cx="1430949" cy="897289"/>
            <a:chOff x="4351371" y="3547942"/>
            <a:chExt cx="1345130" cy="843475"/>
          </a:xfrm>
        </p:grpSpPr>
        <p:grpSp>
          <p:nvGrpSpPr>
            <p:cNvPr id="5772" name="Google Shape;5772;p69"/>
            <p:cNvGrpSpPr/>
            <p:nvPr/>
          </p:nvGrpSpPr>
          <p:grpSpPr>
            <a:xfrm>
              <a:off x="4351371" y="4209917"/>
              <a:ext cx="1345130" cy="181500"/>
              <a:chOff x="4351371" y="4209917"/>
              <a:chExt cx="1345130" cy="181500"/>
            </a:xfrm>
          </p:grpSpPr>
          <p:sp>
            <p:nvSpPr>
              <p:cNvPr id="5773" name="Google Shape;5773;p69"/>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4" name="Google Shape;5774;p69"/>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775" name="Google Shape;5775;p69"/>
            <p:cNvGrpSpPr/>
            <p:nvPr/>
          </p:nvGrpSpPr>
          <p:grpSpPr>
            <a:xfrm>
              <a:off x="4403010" y="3985221"/>
              <a:ext cx="1109518" cy="181500"/>
              <a:chOff x="4403010" y="3985221"/>
              <a:chExt cx="1109518" cy="181500"/>
            </a:xfrm>
          </p:grpSpPr>
          <p:sp>
            <p:nvSpPr>
              <p:cNvPr id="5776" name="Google Shape;5776;p69"/>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7" name="Google Shape;5777;p69"/>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778" name="Google Shape;5778;p69"/>
            <p:cNvGrpSpPr/>
            <p:nvPr/>
          </p:nvGrpSpPr>
          <p:grpSpPr>
            <a:xfrm>
              <a:off x="4618704" y="3766582"/>
              <a:ext cx="807858" cy="181500"/>
              <a:chOff x="4618704" y="3766582"/>
              <a:chExt cx="807858" cy="181500"/>
            </a:xfrm>
          </p:grpSpPr>
          <p:sp>
            <p:nvSpPr>
              <p:cNvPr id="5779" name="Google Shape;5779;p69"/>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0" name="Google Shape;5780;p69"/>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781" name="Google Shape;5781;p69"/>
            <p:cNvGrpSpPr/>
            <p:nvPr/>
          </p:nvGrpSpPr>
          <p:grpSpPr>
            <a:xfrm>
              <a:off x="4735238" y="3547942"/>
              <a:ext cx="462839" cy="181500"/>
              <a:chOff x="4735238" y="3547942"/>
              <a:chExt cx="462839" cy="181500"/>
            </a:xfrm>
          </p:grpSpPr>
          <p:sp>
            <p:nvSpPr>
              <p:cNvPr id="5782" name="Google Shape;5782;p69"/>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3" name="Google Shape;5783;p69"/>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784" name="Google Shape;5784;p69"/>
          <p:cNvGrpSpPr/>
          <p:nvPr/>
        </p:nvGrpSpPr>
        <p:grpSpPr>
          <a:xfrm>
            <a:off x="7407835" y="2217530"/>
            <a:ext cx="1020955" cy="928853"/>
            <a:chOff x="926675" y="238125"/>
            <a:chExt cx="5755100" cy="5232975"/>
          </a:xfrm>
        </p:grpSpPr>
        <p:sp>
          <p:nvSpPr>
            <p:cNvPr id="5785" name="Google Shape;5785;p69"/>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9"/>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9"/>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69"/>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9" name="Google Shape;5789;p69"/>
          <p:cNvGrpSpPr/>
          <p:nvPr/>
        </p:nvGrpSpPr>
        <p:grpSpPr>
          <a:xfrm>
            <a:off x="715208" y="2616265"/>
            <a:ext cx="1695374" cy="1560837"/>
            <a:chOff x="727421" y="2828315"/>
            <a:chExt cx="1695374" cy="1560837"/>
          </a:xfrm>
        </p:grpSpPr>
        <p:grpSp>
          <p:nvGrpSpPr>
            <p:cNvPr id="5790" name="Google Shape;5790;p69"/>
            <p:cNvGrpSpPr/>
            <p:nvPr/>
          </p:nvGrpSpPr>
          <p:grpSpPr>
            <a:xfrm>
              <a:off x="727421" y="2828315"/>
              <a:ext cx="1695374" cy="1560837"/>
              <a:chOff x="734799" y="2782450"/>
              <a:chExt cx="1571100" cy="1577400"/>
            </a:xfrm>
          </p:grpSpPr>
          <p:cxnSp>
            <p:nvCxnSpPr>
              <p:cNvPr id="5791" name="Google Shape;5791;p69"/>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792" name="Google Shape;5792;p69"/>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793" name="Google Shape;5793;p69"/>
            <p:cNvGrpSpPr/>
            <p:nvPr/>
          </p:nvGrpSpPr>
          <p:grpSpPr>
            <a:xfrm>
              <a:off x="819108" y="2882501"/>
              <a:ext cx="1556791" cy="1426186"/>
              <a:chOff x="819108" y="2882501"/>
              <a:chExt cx="1556791" cy="1426186"/>
            </a:xfrm>
          </p:grpSpPr>
          <p:grpSp>
            <p:nvGrpSpPr>
              <p:cNvPr id="5794" name="Google Shape;5794;p69"/>
              <p:cNvGrpSpPr/>
              <p:nvPr/>
            </p:nvGrpSpPr>
            <p:grpSpPr>
              <a:xfrm>
                <a:off x="819108" y="2882501"/>
                <a:ext cx="103104" cy="1426186"/>
                <a:chOff x="4674013" y="3100904"/>
                <a:chExt cx="122758" cy="1698043"/>
              </a:xfrm>
            </p:grpSpPr>
            <p:sp>
              <p:nvSpPr>
                <p:cNvPr id="5795" name="Google Shape;5795;p69"/>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9"/>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69"/>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69"/>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9"/>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9"/>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9"/>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2" name="Google Shape;5802;p69"/>
              <p:cNvGrpSpPr/>
              <p:nvPr/>
            </p:nvGrpSpPr>
            <p:grpSpPr>
              <a:xfrm>
                <a:off x="1062475" y="2882501"/>
                <a:ext cx="103104" cy="1426186"/>
                <a:chOff x="4940438" y="3100904"/>
                <a:chExt cx="122758" cy="1698043"/>
              </a:xfrm>
            </p:grpSpPr>
            <p:sp>
              <p:nvSpPr>
                <p:cNvPr id="5803" name="Google Shape;5803;p69"/>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9"/>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9"/>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9"/>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9"/>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9"/>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9"/>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0" name="Google Shape;5810;p69"/>
              <p:cNvGrpSpPr/>
              <p:nvPr/>
            </p:nvGrpSpPr>
            <p:grpSpPr>
              <a:xfrm>
                <a:off x="1299324" y="2882501"/>
                <a:ext cx="103104" cy="1426186"/>
                <a:chOff x="5206863" y="3100904"/>
                <a:chExt cx="122758" cy="1698043"/>
              </a:xfrm>
            </p:grpSpPr>
            <p:sp>
              <p:nvSpPr>
                <p:cNvPr id="5811" name="Google Shape;5811;p6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69"/>
              <p:cNvGrpSpPr/>
              <p:nvPr/>
            </p:nvGrpSpPr>
            <p:grpSpPr>
              <a:xfrm>
                <a:off x="1786057" y="2882501"/>
                <a:ext cx="103104" cy="1426186"/>
                <a:chOff x="6006138" y="3143629"/>
                <a:chExt cx="122758" cy="1698043"/>
              </a:xfrm>
            </p:grpSpPr>
            <p:sp>
              <p:nvSpPr>
                <p:cNvPr id="5819" name="Google Shape;5819;p6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6" name="Google Shape;5826;p69"/>
              <p:cNvGrpSpPr/>
              <p:nvPr/>
            </p:nvGrpSpPr>
            <p:grpSpPr>
              <a:xfrm>
                <a:off x="2029422" y="2882501"/>
                <a:ext cx="103104" cy="1426186"/>
                <a:chOff x="6805413" y="3100904"/>
                <a:chExt cx="122758" cy="1698043"/>
              </a:xfrm>
            </p:grpSpPr>
            <p:sp>
              <p:nvSpPr>
                <p:cNvPr id="5827" name="Google Shape;5827;p69"/>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9"/>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9"/>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9"/>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9"/>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9"/>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9"/>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4" name="Google Shape;5834;p69"/>
              <p:cNvGrpSpPr/>
              <p:nvPr/>
            </p:nvGrpSpPr>
            <p:grpSpPr>
              <a:xfrm>
                <a:off x="2272795" y="2882501"/>
                <a:ext cx="103104" cy="1426186"/>
                <a:chOff x="5206863" y="3100904"/>
                <a:chExt cx="122758" cy="1698043"/>
              </a:xfrm>
            </p:grpSpPr>
            <p:sp>
              <p:nvSpPr>
                <p:cNvPr id="5835" name="Google Shape;5835;p6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2" name="Google Shape;5842;p69"/>
              <p:cNvGrpSpPr/>
              <p:nvPr/>
            </p:nvGrpSpPr>
            <p:grpSpPr>
              <a:xfrm>
                <a:off x="1542694" y="2882501"/>
                <a:ext cx="103104" cy="1426186"/>
                <a:chOff x="6006138" y="3143629"/>
                <a:chExt cx="122758" cy="1698043"/>
              </a:xfrm>
            </p:grpSpPr>
            <p:sp>
              <p:nvSpPr>
                <p:cNvPr id="5843" name="Google Shape;5843;p6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6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6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50" name="Google Shape;5850;p69"/>
          <p:cNvGrpSpPr/>
          <p:nvPr/>
        </p:nvGrpSpPr>
        <p:grpSpPr>
          <a:xfrm>
            <a:off x="5671259" y="3305987"/>
            <a:ext cx="2749952" cy="870677"/>
            <a:chOff x="238125" y="1725700"/>
            <a:chExt cx="7139025" cy="2260325"/>
          </a:xfrm>
        </p:grpSpPr>
        <p:sp>
          <p:nvSpPr>
            <p:cNvPr id="5851" name="Google Shape;5851;p69"/>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9"/>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9"/>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9"/>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9"/>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9"/>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9"/>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9"/>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9"/>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9"/>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1" name="Google Shape;5861;p69"/>
          <p:cNvGrpSpPr/>
          <p:nvPr/>
        </p:nvGrpSpPr>
        <p:grpSpPr>
          <a:xfrm>
            <a:off x="5941423" y="2247733"/>
            <a:ext cx="1105452" cy="916747"/>
            <a:chOff x="5249100" y="1210600"/>
            <a:chExt cx="3502700" cy="2904775"/>
          </a:xfrm>
        </p:grpSpPr>
        <p:sp>
          <p:nvSpPr>
            <p:cNvPr id="5862" name="Google Shape;5862;p69"/>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9"/>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69"/>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9"/>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66" name="Google Shape;5866;p69"/>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867" name="Google Shape;5867;p69"/>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868" name="Google Shape;5868;p69"/>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869" name="Google Shape;5869;p69"/>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870" name="Google Shape;5870;p69"/>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1" name="Google Shape;5871;p69"/>
          <p:cNvGrpSpPr/>
          <p:nvPr/>
        </p:nvGrpSpPr>
        <p:grpSpPr>
          <a:xfrm>
            <a:off x="7123971" y="967151"/>
            <a:ext cx="1304650" cy="1124856"/>
            <a:chOff x="7287122" y="1165658"/>
            <a:chExt cx="1219413" cy="1051365"/>
          </a:xfrm>
        </p:grpSpPr>
        <p:grpSp>
          <p:nvGrpSpPr>
            <p:cNvPr id="5872" name="Google Shape;5872;p69"/>
            <p:cNvGrpSpPr/>
            <p:nvPr/>
          </p:nvGrpSpPr>
          <p:grpSpPr>
            <a:xfrm>
              <a:off x="7287122" y="1969723"/>
              <a:ext cx="1219413" cy="247300"/>
              <a:chOff x="7287122" y="1969723"/>
              <a:chExt cx="1219413" cy="247300"/>
            </a:xfrm>
          </p:grpSpPr>
          <p:sp>
            <p:nvSpPr>
              <p:cNvPr id="5873" name="Google Shape;5873;p69"/>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4" name="Google Shape;5874;p69"/>
              <p:cNvGrpSpPr/>
              <p:nvPr/>
            </p:nvGrpSpPr>
            <p:grpSpPr>
              <a:xfrm>
                <a:off x="7287122" y="2063892"/>
                <a:ext cx="1151753" cy="73428"/>
                <a:chOff x="7287122" y="2063892"/>
                <a:chExt cx="1151753" cy="73428"/>
              </a:xfrm>
            </p:grpSpPr>
            <p:sp>
              <p:nvSpPr>
                <p:cNvPr id="5875" name="Google Shape;5875;p69"/>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76" name="Google Shape;5876;p69"/>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877" name="Google Shape;5877;p69"/>
            <p:cNvGrpSpPr/>
            <p:nvPr/>
          </p:nvGrpSpPr>
          <p:grpSpPr>
            <a:xfrm>
              <a:off x="7287122" y="1712201"/>
              <a:ext cx="1219403" cy="246767"/>
              <a:chOff x="7287122" y="1712201"/>
              <a:chExt cx="1219403" cy="246767"/>
            </a:xfrm>
          </p:grpSpPr>
          <p:sp>
            <p:nvSpPr>
              <p:cNvPr id="5878" name="Google Shape;5878;p69"/>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9" name="Google Shape;5879;p69"/>
              <p:cNvGrpSpPr/>
              <p:nvPr/>
            </p:nvGrpSpPr>
            <p:grpSpPr>
              <a:xfrm>
                <a:off x="7287122" y="1842861"/>
                <a:ext cx="1005303" cy="73419"/>
                <a:chOff x="7287122" y="1842861"/>
                <a:chExt cx="1005303" cy="73419"/>
              </a:xfrm>
            </p:grpSpPr>
            <p:sp>
              <p:nvSpPr>
                <p:cNvPr id="5880" name="Google Shape;5880;p69"/>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81" name="Google Shape;5881;p69"/>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882" name="Google Shape;5882;p69"/>
            <p:cNvGrpSpPr/>
            <p:nvPr/>
          </p:nvGrpSpPr>
          <p:grpSpPr>
            <a:xfrm>
              <a:off x="7287122" y="1447520"/>
              <a:ext cx="1219403" cy="286667"/>
              <a:chOff x="7287122" y="1447520"/>
              <a:chExt cx="1219403" cy="286667"/>
            </a:xfrm>
          </p:grpSpPr>
          <p:sp>
            <p:nvSpPr>
              <p:cNvPr id="5883" name="Google Shape;5883;p69"/>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4" name="Google Shape;5884;p69"/>
              <p:cNvGrpSpPr/>
              <p:nvPr/>
            </p:nvGrpSpPr>
            <p:grpSpPr>
              <a:xfrm>
                <a:off x="7287122" y="1581977"/>
                <a:ext cx="852803" cy="73428"/>
                <a:chOff x="7287122" y="1581977"/>
                <a:chExt cx="852803" cy="73428"/>
              </a:xfrm>
            </p:grpSpPr>
            <p:sp>
              <p:nvSpPr>
                <p:cNvPr id="5885" name="Google Shape;5885;p69"/>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86" name="Google Shape;5886;p69"/>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887" name="Google Shape;5887;p69"/>
            <p:cNvGrpSpPr/>
            <p:nvPr/>
          </p:nvGrpSpPr>
          <p:grpSpPr>
            <a:xfrm>
              <a:off x="7287122" y="1165658"/>
              <a:ext cx="1219403" cy="344253"/>
              <a:chOff x="7287122" y="1165658"/>
              <a:chExt cx="1219403" cy="344253"/>
            </a:xfrm>
          </p:grpSpPr>
          <p:sp>
            <p:nvSpPr>
              <p:cNvPr id="5888" name="Google Shape;5888;p69"/>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9" name="Google Shape;5889;p69"/>
              <p:cNvGrpSpPr/>
              <p:nvPr/>
            </p:nvGrpSpPr>
            <p:grpSpPr>
              <a:xfrm>
                <a:off x="7287122" y="1341025"/>
                <a:ext cx="695703" cy="73419"/>
                <a:chOff x="7287122" y="1341025"/>
                <a:chExt cx="695703" cy="73419"/>
              </a:xfrm>
            </p:grpSpPr>
            <p:sp>
              <p:nvSpPr>
                <p:cNvPr id="5890" name="Google Shape;5890;p69"/>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91" name="Google Shape;5891;p69"/>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892" name="Google Shape;5892;p69"/>
          <p:cNvGrpSpPr/>
          <p:nvPr/>
        </p:nvGrpSpPr>
        <p:grpSpPr>
          <a:xfrm>
            <a:off x="5790463" y="973174"/>
            <a:ext cx="1397729" cy="1098540"/>
            <a:chOff x="5900602" y="1193063"/>
            <a:chExt cx="1299851" cy="1021707"/>
          </a:xfrm>
        </p:grpSpPr>
        <p:grpSp>
          <p:nvGrpSpPr>
            <p:cNvPr id="5893" name="Google Shape;5893;p69"/>
            <p:cNvGrpSpPr/>
            <p:nvPr/>
          </p:nvGrpSpPr>
          <p:grpSpPr>
            <a:xfrm>
              <a:off x="6520337" y="1193063"/>
              <a:ext cx="341815" cy="799959"/>
              <a:chOff x="6520337" y="1193063"/>
              <a:chExt cx="341815" cy="799959"/>
            </a:xfrm>
          </p:grpSpPr>
          <p:grpSp>
            <p:nvGrpSpPr>
              <p:cNvPr id="5894" name="Google Shape;5894;p69"/>
              <p:cNvGrpSpPr/>
              <p:nvPr/>
            </p:nvGrpSpPr>
            <p:grpSpPr>
              <a:xfrm>
                <a:off x="6520337" y="1589527"/>
                <a:ext cx="213950" cy="403494"/>
                <a:chOff x="6520337" y="1589527"/>
                <a:chExt cx="213950" cy="403494"/>
              </a:xfrm>
            </p:grpSpPr>
            <p:sp>
              <p:nvSpPr>
                <p:cNvPr id="5895" name="Google Shape;5895;p69"/>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9"/>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69"/>
              <p:cNvGrpSpPr/>
              <p:nvPr/>
            </p:nvGrpSpPr>
            <p:grpSpPr>
              <a:xfrm>
                <a:off x="6577204" y="1193063"/>
                <a:ext cx="284947" cy="464512"/>
                <a:chOff x="6577204" y="1193063"/>
                <a:chExt cx="284947" cy="464512"/>
              </a:xfrm>
            </p:grpSpPr>
            <p:sp>
              <p:nvSpPr>
                <p:cNvPr id="5898" name="Google Shape;5898;p69"/>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99" name="Google Shape;5899;p69"/>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900" name="Google Shape;5900;p69"/>
            <p:cNvGrpSpPr/>
            <p:nvPr/>
          </p:nvGrpSpPr>
          <p:grpSpPr>
            <a:xfrm>
              <a:off x="6238903" y="1193063"/>
              <a:ext cx="300475" cy="900152"/>
              <a:chOff x="6238903" y="1193063"/>
              <a:chExt cx="300475" cy="900152"/>
            </a:xfrm>
          </p:grpSpPr>
          <p:grpSp>
            <p:nvGrpSpPr>
              <p:cNvPr id="5901" name="Google Shape;5901;p69"/>
              <p:cNvGrpSpPr/>
              <p:nvPr/>
            </p:nvGrpSpPr>
            <p:grpSpPr>
              <a:xfrm>
                <a:off x="6290865" y="1489315"/>
                <a:ext cx="248514" cy="603900"/>
                <a:chOff x="6290865" y="1489315"/>
                <a:chExt cx="248514" cy="603900"/>
              </a:xfrm>
            </p:grpSpPr>
            <p:sp>
              <p:nvSpPr>
                <p:cNvPr id="5902" name="Google Shape;5902;p69"/>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9"/>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4" name="Google Shape;5904;p69"/>
              <p:cNvGrpSpPr/>
              <p:nvPr/>
            </p:nvGrpSpPr>
            <p:grpSpPr>
              <a:xfrm>
                <a:off x="6238903" y="1193063"/>
                <a:ext cx="284947" cy="333087"/>
                <a:chOff x="6238903" y="1193063"/>
                <a:chExt cx="284947" cy="333087"/>
              </a:xfrm>
            </p:grpSpPr>
            <p:sp>
              <p:nvSpPr>
                <p:cNvPr id="5905" name="Google Shape;5905;p69"/>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06" name="Google Shape;5906;p69"/>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907" name="Google Shape;5907;p69"/>
            <p:cNvGrpSpPr/>
            <p:nvPr/>
          </p:nvGrpSpPr>
          <p:grpSpPr>
            <a:xfrm>
              <a:off x="5900602" y="1193063"/>
              <a:ext cx="444345" cy="1021707"/>
              <a:chOff x="5900602" y="1193063"/>
              <a:chExt cx="444345" cy="1021707"/>
            </a:xfrm>
          </p:grpSpPr>
          <p:grpSp>
            <p:nvGrpSpPr>
              <p:cNvPr id="5908" name="Google Shape;5908;p69"/>
              <p:cNvGrpSpPr/>
              <p:nvPr/>
            </p:nvGrpSpPr>
            <p:grpSpPr>
              <a:xfrm>
                <a:off x="6046501" y="1367785"/>
                <a:ext cx="298446" cy="846986"/>
                <a:chOff x="6046501" y="1367785"/>
                <a:chExt cx="298446" cy="846986"/>
              </a:xfrm>
            </p:grpSpPr>
            <p:sp>
              <p:nvSpPr>
                <p:cNvPr id="5909" name="Google Shape;5909;p69"/>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9"/>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1" name="Google Shape;5911;p69"/>
              <p:cNvGrpSpPr/>
              <p:nvPr/>
            </p:nvGrpSpPr>
            <p:grpSpPr>
              <a:xfrm>
                <a:off x="5900602" y="1193063"/>
                <a:ext cx="284947" cy="182312"/>
                <a:chOff x="5900602" y="1193063"/>
                <a:chExt cx="284947" cy="182312"/>
              </a:xfrm>
            </p:grpSpPr>
            <p:sp>
              <p:nvSpPr>
                <p:cNvPr id="5912" name="Google Shape;5912;p69"/>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13" name="Google Shape;5913;p69"/>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914" name="Google Shape;5914;p69"/>
            <p:cNvGrpSpPr/>
            <p:nvPr/>
          </p:nvGrpSpPr>
          <p:grpSpPr>
            <a:xfrm>
              <a:off x="6738300" y="1193063"/>
              <a:ext cx="462153" cy="707634"/>
              <a:chOff x="6738300" y="1193063"/>
              <a:chExt cx="462153" cy="707634"/>
            </a:xfrm>
          </p:grpSpPr>
          <p:grpSp>
            <p:nvGrpSpPr>
              <p:cNvPr id="5915" name="Google Shape;5915;p69"/>
              <p:cNvGrpSpPr/>
              <p:nvPr/>
            </p:nvGrpSpPr>
            <p:grpSpPr>
              <a:xfrm>
                <a:off x="6915505" y="1193063"/>
                <a:ext cx="284947" cy="597387"/>
                <a:chOff x="6915505" y="1193063"/>
                <a:chExt cx="284947" cy="597387"/>
              </a:xfrm>
            </p:grpSpPr>
            <p:sp>
              <p:nvSpPr>
                <p:cNvPr id="5916" name="Google Shape;5916;p69"/>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17" name="Google Shape;5917;p69"/>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918" name="Google Shape;5918;p69"/>
              <p:cNvGrpSpPr/>
              <p:nvPr/>
            </p:nvGrpSpPr>
            <p:grpSpPr>
              <a:xfrm>
                <a:off x="6738300" y="1684725"/>
                <a:ext cx="230066" cy="215971"/>
                <a:chOff x="6738300" y="1684725"/>
                <a:chExt cx="230066" cy="215971"/>
              </a:xfrm>
            </p:grpSpPr>
            <p:sp>
              <p:nvSpPr>
                <p:cNvPr id="5919" name="Google Shape;5919;p69"/>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9"/>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24"/>
        <p:cNvGrpSpPr/>
        <p:nvPr/>
      </p:nvGrpSpPr>
      <p:grpSpPr>
        <a:xfrm>
          <a:off x="0" y="0"/>
          <a:ext cx="0" cy="0"/>
          <a:chOff x="0" y="0"/>
          <a:chExt cx="0" cy="0"/>
        </a:xfrm>
      </p:grpSpPr>
      <p:grpSp>
        <p:nvGrpSpPr>
          <p:cNvPr id="5925" name="Google Shape;5925;p70"/>
          <p:cNvGrpSpPr/>
          <p:nvPr/>
        </p:nvGrpSpPr>
        <p:grpSpPr>
          <a:xfrm>
            <a:off x="829359" y="2307635"/>
            <a:ext cx="339235" cy="298186"/>
            <a:chOff x="898875" y="244725"/>
            <a:chExt cx="481800" cy="423500"/>
          </a:xfrm>
        </p:grpSpPr>
        <p:sp>
          <p:nvSpPr>
            <p:cNvPr id="5926" name="Google Shape;5926;p70"/>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7" name="Google Shape;5927;p70"/>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8" name="Google Shape;5928;p70"/>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70"/>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0" name="Google Shape;5930;p70"/>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1" name="Google Shape;5931;p70"/>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2" name="Google Shape;5932;p70"/>
          <p:cNvGrpSpPr/>
          <p:nvPr/>
        </p:nvGrpSpPr>
        <p:grpSpPr>
          <a:xfrm>
            <a:off x="1267741" y="2287103"/>
            <a:ext cx="298169" cy="339253"/>
            <a:chOff x="1529350" y="258825"/>
            <a:chExt cx="423475" cy="481825"/>
          </a:xfrm>
        </p:grpSpPr>
        <p:sp>
          <p:nvSpPr>
            <p:cNvPr id="5933" name="Google Shape;5933;p7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4" name="Google Shape;5934;p7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5" name="Google Shape;5935;p70"/>
          <p:cNvGrpSpPr/>
          <p:nvPr/>
        </p:nvGrpSpPr>
        <p:grpSpPr>
          <a:xfrm>
            <a:off x="1660716" y="2367273"/>
            <a:ext cx="340890" cy="178912"/>
            <a:chOff x="2084325" y="363300"/>
            <a:chExt cx="484150" cy="254100"/>
          </a:xfrm>
        </p:grpSpPr>
        <p:sp>
          <p:nvSpPr>
            <p:cNvPr id="5936" name="Google Shape;5936;p70"/>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7" name="Google Shape;5937;p70"/>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8" name="Google Shape;5938;p70"/>
          <p:cNvGrpSpPr/>
          <p:nvPr/>
        </p:nvGrpSpPr>
        <p:grpSpPr>
          <a:xfrm>
            <a:off x="2110011" y="2287102"/>
            <a:ext cx="298169" cy="339253"/>
            <a:chOff x="2707500" y="249400"/>
            <a:chExt cx="423475" cy="481825"/>
          </a:xfrm>
        </p:grpSpPr>
        <p:sp>
          <p:nvSpPr>
            <p:cNvPr id="5939" name="Google Shape;5939;p70"/>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0" name="Google Shape;5940;p70"/>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1" name="Google Shape;5941;p70"/>
          <p:cNvGrpSpPr/>
          <p:nvPr/>
        </p:nvGrpSpPr>
        <p:grpSpPr>
          <a:xfrm>
            <a:off x="2523626" y="2287428"/>
            <a:ext cx="305386" cy="338602"/>
            <a:chOff x="3300325" y="249875"/>
            <a:chExt cx="433725" cy="480900"/>
          </a:xfrm>
        </p:grpSpPr>
        <p:sp>
          <p:nvSpPr>
            <p:cNvPr id="5942" name="Google Shape;5942;p7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3" name="Google Shape;5943;p7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7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7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7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7" name="Google Shape;5947;p7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8" name="Google Shape;5948;p70"/>
          <p:cNvGrpSpPr/>
          <p:nvPr/>
        </p:nvGrpSpPr>
        <p:grpSpPr>
          <a:xfrm>
            <a:off x="2912712" y="2287349"/>
            <a:ext cx="352349" cy="338760"/>
            <a:chOff x="3854700" y="249750"/>
            <a:chExt cx="500425" cy="481125"/>
          </a:xfrm>
        </p:grpSpPr>
        <p:sp>
          <p:nvSpPr>
            <p:cNvPr id="5949" name="Google Shape;5949;p70"/>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70"/>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70"/>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70"/>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70"/>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4" name="Google Shape;5954;p70"/>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5" name="Google Shape;5955;p70"/>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70"/>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7" name="Google Shape;5957;p70"/>
          <p:cNvGrpSpPr/>
          <p:nvPr/>
        </p:nvGrpSpPr>
        <p:grpSpPr>
          <a:xfrm>
            <a:off x="3330701" y="2287349"/>
            <a:ext cx="352349" cy="338760"/>
            <a:chOff x="4447550" y="249750"/>
            <a:chExt cx="500425" cy="481125"/>
          </a:xfrm>
        </p:grpSpPr>
        <p:sp>
          <p:nvSpPr>
            <p:cNvPr id="5958" name="Google Shape;5958;p70"/>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70"/>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0" name="Google Shape;5960;p70"/>
          <p:cNvGrpSpPr/>
          <p:nvPr/>
        </p:nvGrpSpPr>
        <p:grpSpPr>
          <a:xfrm>
            <a:off x="3759902" y="2287102"/>
            <a:ext cx="339253" cy="339253"/>
            <a:chOff x="5049725" y="249400"/>
            <a:chExt cx="481825" cy="481825"/>
          </a:xfrm>
        </p:grpSpPr>
        <p:sp>
          <p:nvSpPr>
            <p:cNvPr id="5961" name="Google Shape;5961;p70"/>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70"/>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3" name="Google Shape;5963;p70"/>
          <p:cNvGrpSpPr/>
          <p:nvPr/>
        </p:nvGrpSpPr>
        <p:grpSpPr>
          <a:xfrm>
            <a:off x="4173843" y="2287102"/>
            <a:ext cx="339253" cy="339253"/>
            <a:chOff x="5660400" y="238125"/>
            <a:chExt cx="481825" cy="481825"/>
          </a:xfrm>
        </p:grpSpPr>
        <p:sp>
          <p:nvSpPr>
            <p:cNvPr id="5964" name="Google Shape;5964;p7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7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6" name="Google Shape;5966;p70"/>
          <p:cNvGrpSpPr/>
          <p:nvPr/>
        </p:nvGrpSpPr>
        <p:grpSpPr>
          <a:xfrm>
            <a:off x="4590529" y="2287102"/>
            <a:ext cx="339253" cy="339253"/>
            <a:chOff x="6235400" y="249400"/>
            <a:chExt cx="481825" cy="481825"/>
          </a:xfrm>
        </p:grpSpPr>
        <p:sp>
          <p:nvSpPr>
            <p:cNvPr id="5967" name="Google Shape;5967;p70"/>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8" name="Google Shape;5968;p70"/>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70"/>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70"/>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70"/>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2" name="Google Shape;5972;p70"/>
          <p:cNvGrpSpPr/>
          <p:nvPr/>
        </p:nvGrpSpPr>
        <p:grpSpPr>
          <a:xfrm>
            <a:off x="828875" y="2731810"/>
            <a:ext cx="340204" cy="298116"/>
            <a:chOff x="899850" y="871450"/>
            <a:chExt cx="483175" cy="423400"/>
          </a:xfrm>
        </p:grpSpPr>
        <p:sp>
          <p:nvSpPr>
            <p:cNvPr id="5973" name="Google Shape;5973;p70"/>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70"/>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70"/>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6" name="Google Shape;5976;p70"/>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77" name="Google Shape;5977;p70"/>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78" name="Google Shape;5978;p70"/>
          <p:cNvGrpSpPr/>
          <p:nvPr/>
        </p:nvGrpSpPr>
        <p:grpSpPr>
          <a:xfrm>
            <a:off x="1660875" y="2711232"/>
            <a:ext cx="340573" cy="339271"/>
            <a:chOff x="2085450" y="842250"/>
            <a:chExt cx="483700" cy="481850"/>
          </a:xfrm>
        </p:grpSpPr>
        <p:sp>
          <p:nvSpPr>
            <p:cNvPr id="5979" name="Google Shape;5979;p7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7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7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2" name="Google Shape;5982;p70"/>
          <p:cNvGrpSpPr/>
          <p:nvPr/>
        </p:nvGrpSpPr>
        <p:grpSpPr>
          <a:xfrm>
            <a:off x="2089443" y="2711241"/>
            <a:ext cx="339306" cy="339253"/>
            <a:chOff x="2685825" y="840375"/>
            <a:chExt cx="481900" cy="481825"/>
          </a:xfrm>
        </p:grpSpPr>
        <p:sp>
          <p:nvSpPr>
            <p:cNvPr id="5983" name="Google Shape;5983;p70"/>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4" name="Google Shape;5984;p70"/>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5" name="Google Shape;5985;p70"/>
          <p:cNvGrpSpPr/>
          <p:nvPr/>
        </p:nvGrpSpPr>
        <p:grpSpPr>
          <a:xfrm>
            <a:off x="2501104" y="2710924"/>
            <a:ext cx="350431" cy="339887"/>
            <a:chOff x="3270675" y="841800"/>
            <a:chExt cx="497700" cy="482725"/>
          </a:xfrm>
        </p:grpSpPr>
        <p:sp>
          <p:nvSpPr>
            <p:cNvPr id="5986" name="Google Shape;5986;p70"/>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7" name="Google Shape;5987;p70"/>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70"/>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89" name="Google Shape;5989;p70"/>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90" name="Google Shape;5990;p70"/>
          <p:cNvGrpSpPr/>
          <p:nvPr/>
        </p:nvGrpSpPr>
        <p:grpSpPr>
          <a:xfrm>
            <a:off x="3337249" y="2731783"/>
            <a:ext cx="339253" cy="298169"/>
            <a:chOff x="4467200" y="877100"/>
            <a:chExt cx="481825" cy="423475"/>
          </a:xfrm>
        </p:grpSpPr>
        <p:sp>
          <p:nvSpPr>
            <p:cNvPr id="5991" name="Google Shape;5991;p7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7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7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7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5" name="Google Shape;5995;p70"/>
          <p:cNvGrpSpPr/>
          <p:nvPr/>
        </p:nvGrpSpPr>
        <p:grpSpPr>
          <a:xfrm>
            <a:off x="3752140" y="2711232"/>
            <a:ext cx="354778" cy="339271"/>
            <a:chOff x="5045500" y="842250"/>
            <a:chExt cx="503875" cy="481850"/>
          </a:xfrm>
        </p:grpSpPr>
        <p:sp>
          <p:nvSpPr>
            <p:cNvPr id="5996" name="Google Shape;5996;p70"/>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7" name="Google Shape;5997;p70"/>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8" name="Google Shape;5998;p70"/>
          <p:cNvGrpSpPr/>
          <p:nvPr/>
        </p:nvGrpSpPr>
        <p:grpSpPr>
          <a:xfrm>
            <a:off x="4174987" y="2737451"/>
            <a:ext cx="336965" cy="286833"/>
            <a:chOff x="5645200" y="879425"/>
            <a:chExt cx="478575" cy="407375"/>
          </a:xfrm>
        </p:grpSpPr>
        <p:sp>
          <p:nvSpPr>
            <p:cNvPr id="5999" name="Google Shape;5999;p70"/>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0" name="Google Shape;6000;p70"/>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1" name="Google Shape;6001;p70"/>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2" name="Google Shape;6002;p70"/>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70"/>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4" name="Google Shape;6004;p70"/>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5" name="Google Shape;6005;p70"/>
          <p:cNvGrpSpPr/>
          <p:nvPr/>
        </p:nvGrpSpPr>
        <p:grpSpPr>
          <a:xfrm>
            <a:off x="4611062" y="2711241"/>
            <a:ext cx="298186" cy="339253"/>
            <a:chOff x="6264525" y="842250"/>
            <a:chExt cx="423500" cy="481825"/>
          </a:xfrm>
        </p:grpSpPr>
        <p:sp>
          <p:nvSpPr>
            <p:cNvPr id="6006" name="Google Shape;6006;p70"/>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70"/>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70"/>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70"/>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70"/>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70"/>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70"/>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3" name="Google Shape;6013;p70"/>
          <p:cNvGrpSpPr/>
          <p:nvPr/>
        </p:nvGrpSpPr>
        <p:grpSpPr>
          <a:xfrm>
            <a:off x="829350" y="3125895"/>
            <a:ext cx="339253" cy="339253"/>
            <a:chOff x="900750" y="1436075"/>
            <a:chExt cx="481825" cy="481825"/>
          </a:xfrm>
        </p:grpSpPr>
        <p:sp>
          <p:nvSpPr>
            <p:cNvPr id="6014" name="Google Shape;6014;p70"/>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70"/>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70"/>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7" name="Google Shape;6017;p70"/>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8" name="Google Shape;6018;p70"/>
          <p:cNvGrpSpPr/>
          <p:nvPr/>
        </p:nvGrpSpPr>
        <p:grpSpPr>
          <a:xfrm>
            <a:off x="1247198" y="3186183"/>
            <a:ext cx="339253" cy="218676"/>
            <a:chOff x="1492675" y="1520750"/>
            <a:chExt cx="481825" cy="310575"/>
          </a:xfrm>
        </p:grpSpPr>
        <p:sp>
          <p:nvSpPr>
            <p:cNvPr id="6019" name="Google Shape;6019;p70"/>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0" name="Google Shape;6020;p70"/>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1" name="Google Shape;6021;p70"/>
          <p:cNvGrpSpPr/>
          <p:nvPr/>
        </p:nvGrpSpPr>
        <p:grpSpPr>
          <a:xfrm>
            <a:off x="1654995" y="3125877"/>
            <a:ext cx="352332" cy="339288"/>
            <a:chOff x="2071000" y="1435025"/>
            <a:chExt cx="500400" cy="481875"/>
          </a:xfrm>
        </p:grpSpPr>
        <p:sp>
          <p:nvSpPr>
            <p:cNvPr id="6022" name="Google Shape;6022;p70"/>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70"/>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4" name="Google Shape;6024;p70"/>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5" name="Google Shape;6025;p70"/>
          <p:cNvGrpSpPr/>
          <p:nvPr/>
        </p:nvGrpSpPr>
        <p:grpSpPr>
          <a:xfrm>
            <a:off x="2083159" y="3146709"/>
            <a:ext cx="351874" cy="297623"/>
            <a:chOff x="2678350" y="1464650"/>
            <a:chExt cx="499750" cy="422700"/>
          </a:xfrm>
        </p:grpSpPr>
        <p:sp>
          <p:nvSpPr>
            <p:cNvPr id="6026" name="Google Shape;6026;p70"/>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70"/>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70"/>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9" name="Google Shape;6029;p70"/>
          <p:cNvGrpSpPr/>
          <p:nvPr/>
        </p:nvGrpSpPr>
        <p:grpSpPr>
          <a:xfrm>
            <a:off x="2506692" y="3125895"/>
            <a:ext cx="339253" cy="339253"/>
            <a:chOff x="3271200" y="1435075"/>
            <a:chExt cx="481825" cy="481825"/>
          </a:xfrm>
        </p:grpSpPr>
        <p:sp>
          <p:nvSpPr>
            <p:cNvPr id="6030" name="Google Shape;6030;p70"/>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1" name="Google Shape;6031;p70"/>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2" name="Google Shape;6032;p70"/>
          <p:cNvGrpSpPr/>
          <p:nvPr/>
        </p:nvGrpSpPr>
        <p:grpSpPr>
          <a:xfrm>
            <a:off x="2917165" y="3125877"/>
            <a:ext cx="343442" cy="339288"/>
            <a:chOff x="3858100" y="1435075"/>
            <a:chExt cx="487775" cy="481875"/>
          </a:xfrm>
        </p:grpSpPr>
        <p:sp>
          <p:nvSpPr>
            <p:cNvPr id="6033" name="Google Shape;6033;p70"/>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4" name="Google Shape;6034;p70"/>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5" name="Google Shape;6035;p70"/>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70"/>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70"/>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8" name="Google Shape;6038;p70"/>
          <p:cNvGrpSpPr/>
          <p:nvPr/>
        </p:nvGrpSpPr>
        <p:grpSpPr>
          <a:xfrm>
            <a:off x="3337249" y="3125895"/>
            <a:ext cx="339253" cy="339253"/>
            <a:chOff x="4456875" y="1435075"/>
            <a:chExt cx="481825" cy="481825"/>
          </a:xfrm>
        </p:grpSpPr>
        <p:sp>
          <p:nvSpPr>
            <p:cNvPr id="6039" name="Google Shape;6039;p7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7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7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2" name="Google Shape;6042;p7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3" name="Google Shape;6043;p7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7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7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6" name="Google Shape;6046;p7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7" name="Google Shape;6047;p7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7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7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7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1" name="Google Shape;6051;p7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2" name="Google Shape;6052;p7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3" name="Google Shape;6053;p7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7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7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7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7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8" name="Google Shape;6058;p70"/>
          <p:cNvGrpSpPr/>
          <p:nvPr/>
        </p:nvGrpSpPr>
        <p:grpSpPr>
          <a:xfrm>
            <a:off x="3758239" y="3125886"/>
            <a:ext cx="342580" cy="339271"/>
            <a:chOff x="5049725" y="1435050"/>
            <a:chExt cx="486550" cy="481850"/>
          </a:xfrm>
        </p:grpSpPr>
        <p:sp>
          <p:nvSpPr>
            <p:cNvPr id="6059" name="Google Shape;6059;p70"/>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70"/>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70"/>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2" name="Google Shape;6062;p70"/>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3" name="Google Shape;6063;p70"/>
          <p:cNvGrpSpPr/>
          <p:nvPr/>
        </p:nvGrpSpPr>
        <p:grpSpPr>
          <a:xfrm>
            <a:off x="4173790" y="3125895"/>
            <a:ext cx="339359" cy="339253"/>
            <a:chOff x="5642475" y="1435075"/>
            <a:chExt cx="481975" cy="481825"/>
          </a:xfrm>
        </p:grpSpPr>
        <p:sp>
          <p:nvSpPr>
            <p:cNvPr id="6064" name="Google Shape;6064;p70"/>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70"/>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70"/>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7" name="Google Shape;6067;p70"/>
          <p:cNvGrpSpPr/>
          <p:nvPr/>
        </p:nvGrpSpPr>
        <p:grpSpPr>
          <a:xfrm>
            <a:off x="4588276" y="3125886"/>
            <a:ext cx="343759" cy="339271"/>
            <a:chOff x="6232000" y="1435050"/>
            <a:chExt cx="488225" cy="481850"/>
          </a:xfrm>
        </p:grpSpPr>
        <p:sp>
          <p:nvSpPr>
            <p:cNvPr id="6068" name="Google Shape;6068;p70"/>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70"/>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0" name="Google Shape;6070;p70"/>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1" name="Google Shape;6071;p70"/>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70"/>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3" name="Google Shape;6073;p70"/>
          <p:cNvGrpSpPr/>
          <p:nvPr/>
        </p:nvGrpSpPr>
        <p:grpSpPr>
          <a:xfrm>
            <a:off x="849012" y="3539545"/>
            <a:ext cx="299929" cy="337792"/>
            <a:chOff x="924450" y="2028975"/>
            <a:chExt cx="425975" cy="479750"/>
          </a:xfrm>
        </p:grpSpPr>
        <p:sp>
          <p:nvSpPr>
            <p:cNvPr id="6074" name="Google Shape;6074;p70"/>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70"/>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6" name="Google Shape;6076;p70"/>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7" name="Google Shape;6077;p70"/>
          <p:cNvGrpSpPr/>
          <p:nvPr/>
        </p:nvGrpSpPr>
        <p:grpSpPr>
          <a:xfrm>
            <a:off x="1661509" y="3559347"/>
            <a:ext cx="339306" cy="298186"/>
            <a:chOff x="2085450" y="2057100"/>
            <a:chExt cx="481900" cy="423500"/>
          </a:xfrm>
        </p:grpSpPr>
        <p:sp>
          <p:nvSpPr>
            <p:cNvPr id="6078" name="Google Shape;6078;p70"/>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70"/>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70"/>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1" name="Google Shape;6081;p70"/>
          <p:cNvGrpSpPr/>
          <p:nvPr/>
        </p:nvGrpSpPr>
        <p:grpSpPr>
          <a:xfrm>
            <a:off x="2089442" y="3582592"/>
            <a:ext cx="339306" cy="251698"/>
            <a:chOff x="2678275" y="2090100"/>
            <a:chExt cx="481900" cy="357475"/>
          </a:xfrm>
        </p:grpSpPr>
        <p:sp>
          <p:nvSpPr>
            <p:cNvPr id="6082" name="Google Shape;6082;p70"/>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70"/>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4" name="Google Shape;6084;p70"/>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5" name="Google Shape;6085;p70"/>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6" name="Google Shape;6086;p70"/>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7" name="Google Shape;6087;p70"/>
          <p:cNvGrpSpPr/>
          <p:nvPr/>
        </p:nvGrpSpPr>
        <p:grpSpPr>
          <a:xfrm>
            <a:off x="2566646" y="3594790"/>
            <a:ext cx="219345" cy="227301"/>
            <a:chOff x="3357325" y="2093500"/>
            <a:chExt cx="311525" cy="322825"/>
          </a:xfrm>
        </p:grpSpPr>
        <p:sp>
          <p:nvSpPr>
            <p:cNvPr id="6088" name="Google Shape;6088;p70"/>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9" name="Google Shape;6089;p70"/>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70"/>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91" name="Google Shape;6091;p70"/>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92" name="Google Shape;6092;p70"/>
          <p:cNvGrpSpPr/>
          <p:nvPr/>
        </p:nvGrpSpPr>
        <p:grpSpPr>
          <a:xfrm>
            <a:off x="3360836" y="3538814"/>
            <a:ext cx="292078" cy="339253"/>
            <a:chOff x="4492800" y="2027925"/>
            <a:chExt cx="414825" cy="481825"/>
          </a:xfrm>
        </p:grpSpPr>
        <p:sp>
          <p:nvSpPr>
            <p:cNvPr id="6093" name="Google Shape;6093;p70"/>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4" name="Google Shape;6094;p70"/>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5" name="Google Shape;6095;p70"/>
          <p:cNvGrpSpPr/>
          <p:nvPr/>
        </p:nvGrpSpPr>
        <p:grpSpPr>
          <a:xfrm>
            <a:off x="3759928" y="3538805"/>
            <a:ext cx="339200" cy="339271"/>
            <a:chOff x="5049725" y="2027900"/>
            <a:chExt cx="481750" cy="481850"/>
          </a:xfrm>
        </p:grpSpPr>
        <p:sp>
          <p:nvSpPr>
            <p:cNvPr id="6096" name="Google Shape;6096;p70"/>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70"/>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8" name="Google Shape;6098;p70"/>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9" name="Google Shape;6099;p70"/>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0" name="Google Shape;6100;p70"/>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70"/>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70"/>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70"/>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4" name="Google Shape;6104;p70"/>
          <p:cNvGrpSpPr/>
          <p:nvPr/>
        </p:nvGrpSpPr>
        <p:grpSpPr>
          <a:xfrm>
            <a:off x="4233524" y="3538893"/>
            <a:ext cx="219890" cy="339095"/>
            <a:chOff x="5726350" y="2028150"/>
            <a:chExt cx="312300" cy="481600"/>
          </a:xfrm>
        </p:grpSpPr>
        <p:sp>
          <p:nvSpPr>
            <p:cNvPr id="6105" name="Google Shape;6105;p70"/>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6" name="Google Shape;6106;p70"/>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7" name="Google Shape;6107;p70"/>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8" name="Google Shape;6108;p70"/>
          <p:cNvGrpSpPr/>
          <p:nvPr/>
        </p:nvGrpSpPr>
        <p:grpSpPr>
          <a:xfrm>
            <a:off x="4593715" y="3542000"/>
            <a:ext cx="332881" cy="332881"/>
            <a:chOff x="6239925" y="2032450"/>
            <a:chExt cx="472775" cy="472775"/>
          </a:xfrm>
        </p:grpSpPr>
        <p:sp>
          <p:nvSpPr>
            <p:cNvPr id="6109" name="Google Shape;6109;p70"/>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70"/>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1" name="Google Shape;6111;p70"/>
          <p:cNvGrpSpPr/>
          <p:nvPr/>
        </p:nvGrpSpPr>
        <p:grpSpPr>
          <a:xfrm>
            <a:off x="5042807" y="2364092"/>
            <a:ext cx="334641" cy="185425"/>
            <a:chOff x="903075" y="2730000"/>
            <a:chExt cx="475275" cy="263350"/>
          </a:xfrm>
        </p:grpSpPr>
        <p:sp>
          <p:nvSpPr>
            <p:cNvPr id="6112" name="Google Shape;6112;p70"/>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3" name="Google Shape;6113;p70"/>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4" name="Google Shape;6114;p70"/>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5" name="Google Shape;6115;p70"/>
          <p:cNvGrpSpPr/>
          <p:nvPr/>
        </p:nvGrpSpPr>
        <p:grpSpPr>
          <a:xfrm>
            <a:off x="1247198" y="3538814"/>
            <a:ext cx="339253" cy="339253"/>
            <a:chOff x="1492675" y="2027925"/>
            <a:chExt cx="481825" cy="481825"/>
          </a:xfrm>
        </p:grpSpPr>
        <p:sp>
          <p:nvSpPr>
            <p:cNvPr id="6116" name="Google Shape;6116;p70"/>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7" name="Google Shape;6117;p70"/>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8" name="Google Shape;6118;p70"/>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9" name="Google Shape;6119;p70"/>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0" name="Google Shape;6120;p70"/>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1" name="Google Shape;6121;p70"/>
          <p:cNvGrpSpPr/>
          <p:nvPr/>
        </p:nvGrpSpPr>
        <p:grpSpPr>
          <a:xfrm>
            <a:off x="5473575" y="2287178"/>
            <a:ext cx="339253" cy="339253"/>
            <a:chOff x="1492675" y="2620775"/>
            <a:chExt cx="481825" cy="481825"/>
          </a:xfrm>
        </p:grpSpPr>
        <p:sp>
          <p:nvSpPr>
            <p:cNvPr id="6122" name="Google Shape;6122;p70"/>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3" name="Google Shape;6123;p70"/>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24" name="Google Shape;6124;p70"/>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25" name="Google Shape;6125;p70"/>
          <p:cNvGrpSpPr/>
          <p:nvPr/>
        </p:nvGrpSpPr>
        <p:grpSpPr>
          <a:xfrm>
            <a:off x="6297328" y="2303161"/>
            <a:ext cx="333585" cy="307287"/>
            <a:chOff x="2682350" y="2643425"/>
            <a:chExt cx="473775" cy="436425"/>
          </a:xfrm>
        </p:grpSpPr>
        <p:sp>
          <p:nvSpPr>
            <p:cNvPr id="6126" name="Google Shape;6126;p70"/>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7" name="Google Shape;6127;p70"/>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8" name="Google Shape;6128;p70"/>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9" name="Google Shape;6129;p70"/>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0" name="Google Shape;6130;p70"/>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70"/>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70"/>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3" name="Google Shape;6133;p70"/>
          <p:cNvGrpSpPr/>
          <p:nvPr/>
        </p:nvGrpSpPr>
        <p:grpSpPr>
          <a:xfrm>
            <a:off x="6762818" y="2287178"/>
            <a:ext cx="238531" cy="339253"/>
            <a:chOff x="3342725" y="2620775"/>
            <a:chExt cx="338775" cy="481825"/>
          </a:xfrm>
        </p:grpSpPr>
        <p:sp>
          <p:nvSpPr>
            <p:cNvPr id="6134" name="Google Shape;6134;p70"/>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70"/>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6" name="Google Shape;6136;p70"/>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7" name="Google Shape;6137;p70"/>
          <p:cNvGrpSpPr/>
          <p:nvPr/>
        </p:nvGrpSpPr>
        <p:grpSpPr>
          <a:xfrm>
            <a:off x="7156568" y="2287178"/>
            <a:ext cx="278296" cy="339253"/>
            <a:chOff x="3907325" y="2620775"/>
            <a:chExt cx="395250" cy="481825"/>
          </a:xfrm>
        </p:grpSpPr>
        <p:sp>
          <p:nvSpPr>
            <p:cNvPr id="6138" name="Google Shape;6138;p70"/>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70"/>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0" name="Google Shape;6140;p70"/>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1" name="Google Shape;6141;p70"/>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2" name="Google Shape;6142;p70"/>
          <p:cNvGrpSpPr/>
          <p:nvPr/>
        </p:nvGrpSpPr>
        <p:grpSpPr>
          <a:xfrm>
            <a:off x="7549755" y="2297783"/>
            <a:ext cx="339253" cy="318042"/>
            <a:chOff x="4456875" y="2635825"/>
            <a:chExt cx="481825" cy="451700"/>
          </a:xfrm>
        </p:grpSpPr>
        <p:sp>
          <p:nvSpPr>
            <p:cNvPr id="6143" name="Google Shape;6143;p7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7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5" name="Google Shape;6145;p7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6" name="Google Shape;6146;p7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7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7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9" name="Google Shape;6149;p70"/>
          <p:cNvGrpSpPr/>
          <p:nvPr/>
        </p:nvGrpSpPr>
        <p:grpSpPr>
          <a:xfrm>
            <a:off x="7974679" y="2297783"/>
            <a:ext cx="339253" cy="318042"/>
            <a:chOff x="5049725" y="2635825"/>
            <a:chExt cx="481825" cy="451700"/>
          </a:xfrm>
        </p:grpSpPr>
        <p:sp>
          <p:nvSpPr>
            <p:cNvPr id="6150" name="Google Shape;6150;p70"/>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1" name="Google Shape;6151;p70"/>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70"/>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3" name="Google Shape;6153;p70"/>
          <p:cNvGrpSpPr/>
          <p:nvPr/>
        </p:nvGrpSpPr>
        <p:grpSpPr>
          <a:xfrm>
            <a:off x="2375386" y="3952243"/>
            <a:ext cx="338566" cy="338373"/>
            <a:chOff x="5643000" y="2621375"/>
            <a:chExt cx="480850" cy="480575"/>
          </a:xfrm>
        </p:grpSpPr>
        <p:sp>
          <p:nvSpPr>
            <p:cNvPr id="6154" name="Google Shape;6154;p70"/>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70"/>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6" name="Google Shape;6156;p70"/>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7" name="Google Shape;6157;p70"/>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8" name="Google Shape;6158;p70"/>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9" name="Google Shape;6159;p70"/>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70"/>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1" name="Google Shape;6161;p70"/>
          <p:cNvGrpSpPr/>
          <p:nvPr/>
        </p:nvGrpSpPr>
        <p:grpSpPr>
          <a:xfrm>
            <a:off x="4192782" y="3951803"/>
            <a:ext cx="339359" cy="339253"/>
            <a:chOff x="6235250" y="2620775"/>
            <a:chExt cx="481975" cy="481825"/>
          </a:xfrm>
        </p:grpSpPr>
        <p:sp>
          <p:nvSpPr>
            <p:cNvPr id="6162" name="Google Shape;6162;p70"/>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70"/>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4" name="Google Shape;6164;p70"/>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5" name="Google Shape;6165;p70"/>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6" name="Google Shape;6166;p70"/>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67" name="Google Shape;6167;p70"/>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68" name="Google Shape;6168;p70"/>
          <p:cNvGrpSpPr/>
          <p:nvPr/>
        </p:nvGrpSpPr>
        <p:grpSpPr>
          <a:xfrm>
            <a:off x="5472652" y="2711317"/>
            <a:ext cx="341101" cy="339253"/>
            <a:chOff x="1535000" y="3223325"/>
            <a:chExt cx="484450" cy="481825"/>
          </a:xfrm>
        </p:grpSpPr>
        <p:sp>
          <p:nvSpPr>
            <p:cNvPr id="6169" name="Google Shape;6169;p70"/>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70"/>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1" name="Google Shape;6171;p70"/>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2" name="Google Shape;6172;p70"/>
          <p:cNvGrpSpPr/>
          <p:nvPr/>
        </p:nvGrpSpPr>
        <p:grpSpPr>
          <a:xfrm>
            <a:off x="5880219" y="2746618"/>
            <a:ext cx="339253" cy="268649"/>
            <a:chOff x="2085525" y="3263750"/>
            <a:chExt cx="481825" cy="381550"/>
          </a:xfrm>
        </p:grpSpPr>
        <p:sp>
          <p:nvSpPr>
            <p:cNvPr id="6173" name="Google Shape;6173;p70"/>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70"/>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75" name="Google Shape;6175;p70"/>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76" name="Google Shape;6176;p70"/>
          <p:cNvGrpSpPr/>
          <p:nvPr/>
        </p:nvGrpSpPr>
        <p:grpSpPr>
          <a:xfrm>
            <a:off x="6711982" y="2711308"/>
            <a:ext cx="340204" cy="339271"/>
            <a:chOff x="3270450" y="3213625"/>
            <a:chExt cx="483175" cy="481850"/>
          </a:xfrm>
        </p:grpSpPr>
        <p:sp>
          <p:nvSpPr>
            <p:cNvPr id="6177" name="Google Shape;6177;p70"/>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70"/>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9" name="Google Shape;6179;p70"/>
          <p:cNvGrpSpPr/>
          <p:nvPr/>
        </p:nvGrpSpPr>
        <p:grpSpPr>
          <a:xfrm>
            <a:off x="7211250" y="2711317"/>
            <a:ext cx="168931" cy="339253"/>
            <a:chOff x="3984950" y="3213600"/>
            <a:chExt cx="239925" cy="481825"/>
          </a:xfrm>
        </p:grpSpPr>
        <p:sp>
          <p:nvSpPr>
            <p:cNvPr id="6180" name="Google Shape;6180;p70"/>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70"/>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82" name="Google Shape;6182;p70"/>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70"/>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84" name="Google Shape;6184;p70"/>
          <p:cNvGrpSpPr/>
          <p:nvPr/>
        </p:nvGrpSpPr>
        <p:grpSpPr>
          <a:xfrm>
            <a:off x="1874281" y="3981487"/>
            <a:ext cx="355218" cy="279880"/>
            <a:chOff x="5629975" y="3255775"/>
            <a:chExt cx="504500" cy="397500"/>
          </a:xfrm>
        </p:grpSpPr>
        <p:sp>
          <p:nvSpPr>
            <p:cNvPr id="6185" name="Google Shape;6185;p70"/>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70"/>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70"/>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8" name="Google Shape;6188;p70"/>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70"/>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0" name="Google Shape;6190;p70"/>
          <p:cNvGrpSpPr/>
          <p:nvPr/>
        </p:nvGrpSpPr>
        <p:grpSpPr>
          <a:xfrm>
            <a:off x="3755839" y="3981593"/>
            <a:ext cx="340256" cy="279669"/>
            <a:chOff x="6234950" y="3255925"/>
            <a:chExt cx="483250" cy="397200"/>
          </a:xfrm>
        </p:grpSpPr>
        <p:sp>
          <p:nvSpPr>
            <p:cNvPr id="6191" name="Google Shape;6191;p70"/>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2" name="Google Shape;6192;p70"/>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3" name="Google Shape;6193;p70"/>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70"/>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70"/>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6" name="Google Shape;6196;p70"/>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7" name="Google Shape;6197;p70"/>
          <p:cNvGrpSpPr/>
          <p:nvPr/>
        </p:nvGrpSpPr>
        <p:grpSpPr>
          <a:xfrm>
            <a:off x="5051107" y="3125970"/>
            <a:ext cx="318042" cy="339253"/>
            <a:chOff x="914900" y="3806450"/>
            <a:chExt cx="451700" cy="481825"/>
          </a:xfrm>
        </p:grpSpPr>
        <p:sp>
          <p:nvSpPr>
            <p:cNvPr id="6198" name="Google Shape;6198;p70"/>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9" name="Google Shape;6199;p70"/>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0" name="Google Shape;6200;p70"/>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1" name="Google Shape;6201;p70"/>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2" name="Google Shape;6202;p70"/>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3" name="Google Shape;6203;p70"/>
          <p:cNvGrpSpPr/>
          <p:nvPr/>
        </p:nvGrpSpPr>
        <p:grpSpPr>
          <a:xfrm>
            <a:off x="5470028" y="3125785"/>
            <a:ext cx="346347" cy="339623"/>
            <a:chOff x="1490050" y="3805975"/>
            <a:chExt cx="491900" cy="482350"/>
          </a:xfrm>
        </p:grpSpPr>
        <p:sp>
          <p:nvSpPr>
            <p:cNvPr id="6204" name="Google Shape;6204;p70"/>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5" name="Google Shape;6205;p70"/>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6" name="Google Shape;6206;p70"/>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7" name="Google Shape;6207;p70"/>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8" name="Google Shape;6208;p70"/>
          <p:cNvGrpSpPr/>
          <p:nvPr/>
        </p:nvGrpSpPr>
        <p:grpSpPr>
          <a:xfrm>
            <a:off x="5893896" y="3125970"/>
            <a:ext cx="311899" cy="339253"/>
            <a:chOff x="2104275" y="3806450"/>
            <a:chExt cx="442975" cy="481825"/>
          </a:xfrm>
        </p:grpSpPr>
        <p:sp>
          <p:nvSpPr>
            <p:cNvPr id="6209" name="Google Shape;6209;p70"/>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0" name="Google Shape;6210;p70"/>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1" name="Google Shape;6211;p70"/>
          <p:cNvGrpSpPr/>
          <p:nvPr/>
        </p:nvGrpSpPr>
        <p:grpSpPr>
          <a:xfrm>
            <a:off x="6317413" y="3125970"/>
            <a:ext cx="293416" cy="339253"/>
            <a:chOff x="2710875" y="3806450"/>
            <a:chExt cx="416725" cy="481825"/>
          </a:xfrm>
        </p:grpSpPr>
        <p:sp>
          <p:nvSpPr>
            <p:cNvPr id="6212" name="Google Shape;6212;p70"/>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3" name="Google Shape;6213;p70"/>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4" name="Google Shape;6214;p70"/>
          <p:cNvGrpSpPr/>
          <p:nvPr/>
        </p:nvGrpSpPr>
        <p:grpSpPr>
          <a:xfrm>
            <a:off x="6712457" y="3166412"/>
            <a:ext cx="339253" cy="258369"/>
            <a:chOff x="3271200" y="3863875"/>
            <a:chExt cx="481825" cy="366950"/>
          </a:xfrm>
        </p:grpSpPr>
        <p:sp>
          <p:nvSpPr>
            <p:cNvPr id="6215" name="Google Shape;6215;p70"/>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6" name="Google Shape;6216;p70"/>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7" name="Google Shape;6217;p70"/>
          <p:cNvGrpSpPr/>
          <p:nvPr/>
        </p:nvGrpSpPr>
        <p:grpSpPr>
          <a:xfrm>
            <a:off x="7147952" y="3126199"/>
            <a:ext cx="295528" cy="338795"/>
            <a:chOff x="3895050" y="3806775"/>
            <a:chExt cx="419725" cy="481175"/>
          </a:xfrm>
        </p:grpSpPr>
        <p:sp>
          <p:nvSpPr>
            <p:cNvPr id="6218" name="Google Shape;6218;p70"/>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9" name="Google Shape;6219;p70"/>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0" name="Google Shape;6220;p70"/>
          <p:cNvGrpSpPr/>
          <p:nvPr/>
        </p:nvGrpSpPr>
        <p:grpSpPr>
          <a:xfrm>
            <a:off x="7551234" y="3125979"/>
            <a:ext cx="336296" cy="339235"/>
            <a:chOff x="4464775" y="3806475"/>
            <a:chExt cx="477625" cy="481800"/>
          </a:xfrm>
        </p:grpSpPr>
        <p:sp>
          <p:nvSpPr>
            <p:cNvPr id="6221" name="Google Shape;6221;p70"/>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70"/>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3" name="Google Shape;6223;p70"/>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4" name="Google Shape;6224;p70"/>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5" name="Google Shape;6225;p70"/>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6" name="Google Shape;6226;p70"/>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7" name="Google Shape;6227;p70"/>
          <p:cNvGrpSpPr/>
          <p:nvPr/>
        </p:nvGrpSpPr>
        <p:grpSpPr>
          <a:xfrm>
            <a:off x="7974679" y="3125970"/>
            <a:ext cx="339253" cy="339253"/>
            <a:chOff x="5049725" y="3806450"/>
            <a:chExt cx="481825" cy="481825"/>
          </a:xfrm>
        </p:grpSpPr>
        <p:sp>
          <p:nvSpPr>
            <p:cNvPr id="6228" name="Google Shape;6228;p70"/>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70"/>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70"/>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1" name="Google Shape;6231;p70"/>
          <p:cNvGrpSpPr/>
          <p:nvPr/>
        </p:nvGrpSpPr>
        <p:grpSpPr>
          <a:xfrm>
            <a:off x="1461983" y="3951798"/>
            <a:ext cx="339253" cy="339253"/>
            <a:chOff x="5651375" y="3806450"/>
            <a:chExt cx="481825" cy="481825"/>
          </a:xfrm>
        </p:grpSpPr>
        <p:sp>
          <p:nvSpPr>
            <p:cNvPr id="6232" name="Google Shape;6232;p70"/>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3" name="Google Shape;6233;p70"/>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70"/>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70"/>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6" name="Google Shape;6236;p70"/>
          <p:cNvGrpSpPr/>
          <p:nvPr/>
        </p:nvGrpSpPr>
        <p:grpSpPr>
          <a:xfrm>
            <a:off x="3360663" y="3953787"/>
            <a:ext cx="298503" cy="335275"/>
            <a:chOff x="6264300" y="3809300"/>
            <a:chExt cx="423950" cy="476175"/>
          </a:xfrm>
        </p:grpSpPr>
        <p:sp>
          <p:nvSpPr>
            <p:cNvPr id="6237" name="Google Shape;6237;p70"/>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8" name="Google Shape;6238;p70"/>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9" name="Google Shape;6239;p70"/>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0" name="Google Shape;6240;p70"/>
          <p:cNvGrpSpPr/>
          <p:nvPr/>
        </p:nvGrpSpPr>
        <p:grpSpPr>
          <a:xfrm>
            <a:off x="5039841" y="3538881"/>
            <a:ext cx="340573" cy="339271"/>
            <a:chOff x="898875" y="4399275"/>
            <a:chExt cx="483700" cy="481850"/>
          </a:xfrm>
        </p:grpSpPr>
        <p:sp>
          <p:nvSpPr>
            <p:cNvPr id="6241" name="Google Shape;6241;p70"/>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2" name="Google Shape;6242;p70"/>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3" name="Google Shape;6243;p70"/>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4" name="Google Shape;6244;p70"/>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5" name="Google Shape;6245;p70"/>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6" name="Google Shape;6246;p70"/>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7" name="Google Shape;6247;p70"/>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8" name="Google Shape;6248;p70"/>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9" name="Google Shape;6249;p70"/>
          <p:cNvGrpSpPr/>
          <p:nvPr/>
        </p:nvGrpSpPr>
        <p:grpSpPr>
          <a:xfrm>
            <a:off x="5473575" y="3554133"/>
            <a:ext cx="339253" cy="308765"/>
            <a:chOff x="1492675" y="4420975"/>
            <a:chExt cx="481825" cy="438525"/>
          </a:xfrm>
        </p:grpSpPr>
        <p:sp>
          <p:nvSpPr>
            <p:cNvPr id="6250" name="Google Shape;6250;p70"/>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1" name="Google Shape;6251;p70"/>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2" name="Google Shape;6252;p70"/>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3" name="Google Shape;6253;p70"/>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4" name="Google Shape;6254;p70"/>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5" name="Google Shape;6255;p70"/>
          <p:cNvGrpSpPr/>
          <p:nvPr/>
        </p:nvGrpSpPr>
        <p:grpSpPr>
          <a:xfrm>
            <a:off x="5878556" y="3539558"/>
            <a:ext cx="342580" cy="337915"/>
            <a:chOff x="2084100" y="4400250"/>
            <a:chExt cx="486550" cy="479925"/>
          </a:xfrm>
        </p:grpSpPr>
        <p:sp>
          <p:nvSpPr>
            <p:cNvPr id="6256" name="Google Shape;6256;p70"/>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7" name="Google Shape;6257;p70"/>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8" name="Google Shape;6258;p70"/>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9" name="Google Shape;6259;p70"/>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0" name="Google Shape;6260;p70"/>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1" name="Google Shape;6261;p70"/>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2" name="Google Shape;6262;p70"/>
          <p:cNvGrpSpPr/>
          <p:nvPr/>
        </p:nvGrpSpPr>
        <p:grpSpPr>
          <a:xfrm>
            <a:off x="6315036" y="3538907"/>
            <a:ext cx="298169" cy="339218"/>
            <a:chOff x="2707950" y="4399325"/>
            <a:chExt cx="423475" cy="481775"/>
          </a:xfrm>
        </p:grpSpPr>
        <p:sp>
          <p:nvSpPr>
            <p:cNvPr id="6263" name="Google Shape;6263;p70"/>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4" name="Google Shape;6264;p70"/>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5" name="Google Shape;6265;p70"/>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6" name="Google Shape;6266;p70"/>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7" name="Google Shape;6267;p70"/>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8" name="Google Shape;6268;p70"/>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9" name="Google Shape;6269;p70"/>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0" name="Google Shape;6270;p70"/>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1" name="Google Shape;6271;p70"/>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2" name="Google Shape;6272;p70"/>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3" name="Google Shape;6273;p70"/>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4" name="Google Shape;6274;p70"/>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5" name="Google Shape;6275;p70"/>
          <p:cNvGrpSpPr/>
          <p:nvPr/>
        </p:nvGrpSpPr>
        <p:grpSpPr>
          <a:xfrm>
            <a:off x="6744555" y="3538881"/>
            <a:ext cx="275057" cy="339271"/>
            <a:chOff x="3330525" y="4399275"/>
            <a:chExt cx="390650" cy="481850"/>
          </a:xfrm>
        </p:grpSpPr>
        <p:sp>
          <p:nvSpPr>
            <p:cNvPr id="6276" name="Google Shape;6276;p70"/>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7" name="Google Shape;6277;p70"/>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8" name="Google Shape;6278;p70"/>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9" name="Google Shape;6279;p70"/>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0" name="Google Shape;6280;p70"/>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1" name="Google Shape;6281;p70"/>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2" name="Google Shape;6282;p70"/>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3" name="Google Shape;6283;p70"/>
          <p:cNvGrpSpPr/>
          <p:nvPr/>
        </p:nvGrpSpPr>
        <p:grpSpPr>
          <a:xfrm>
            <a:off x="7169084" y="3538890"/>
            <a:ext cx="253265" cy="339253"/>
            <a:chOff x="3938800" y="4399275"/>
            <a:chExt cx="359700" cy="481825"/>
          </a:xfrm>
        </p:grpSpPr>
        <p:sp>
          <p:nvSpPr>
            <p:cNvPr id="6284" name="Google Shape;6284;p70"/>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5" name="Google Shape;6285;p70"/>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6" name="Google Shape;6286;p70"/>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7" name="Google Shape;6287;p70"/>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8" name="Google Shape;6288;p70"/>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9" name="Google Shape;6289;p70"/>
          <p:cNvGrpSpPr/>
          <p:nvPr/>
        </p:nvGrpSpPr>
        <p:grpSpPr>
          <a:xfrm>
            <a:off x="7639862" y="3538890"/>
            <a:ext cx="159039" cy="339253"/>
            <a:chOff x="4584850" y="4399275"/>
            <a:chExt cx="225875" cy="481825"/>
          </a:xfrm>
        </p:grpSpPr>
        <p:sp>
          <p:nvSpPr>
            <p:cNvPr id="6290" name="Google Shape;6290;p7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1" name="Google Shape;6291;p7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92" name="Google Shape;6292;p70"/>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93" name="Google Shape;6293;p70"/>
          <p:cNvGrpSpPr/>
          <p:nvPr/>
        </p:nvGrpSpPr>
        <p:grpSpPr>
          <a:xfrm>
            <a:off x="1049680" y="3951795"/>
            <a:ext cx="339253" cy="339253"/>
            <a:chOff x="5642550" y="4399275"/>
            <a:chExt cx="481825" cy="481825"/>
          </a:xfrm>
        </p:grpSpPr>
        <p:sp>
          <p:nvSpPr>
            <p:cNvPr id="6294" name="Google Shape;6294;p70"/>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5" name="Google Shape;6295;p70"/>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6" name="Google Shape;6296;p70"/>
          <p:cNvGrpSpPr/>
          <p:nvPr/>
        </p:nvGrpSpPr>
        <p:grpSpPr>
          <a:xfrm>
            <a:off x="2859815" y="3963703"/>
            <a:ext cx="363316" cy="315437"/>
            <a:chOff x="6218300" y="4416175"/>
            <a:chExt cx="516000" cy="448000"/>
          </a:xfrm>
        </p:grpSpPr>
        <p:sp>
          <p:nvSpPr>
            <p:cNvPr id="6297" name="Google Shape;6297;p70"/>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8" name="Google Shape;6298;p70"/>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9" name="Google Shape;6299;p70"/>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0" name="Google Shape;6300;p70"/>
          <p:cNvGrpSpPr/>
          <p:nvPr/>
        </p:nvGrpSpPr>
        <p:grpSpPr>
          <a:xfrm>
            <a:off x="5918879" y="3951792"/>
            <a:ext cx="339253" cy="339253"/>
            <a:chOff x="899850" y="4992125"/>
            <a:chExt cx="481825" cy="481825"/>
          </a:xfrm>
        </p:grpSpPr>
        <p:sp>
          <p:nvSpPr>
            <p:cNvPr id="6301" name="Google Shape;6301;p70"/>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2" name="Google Shape;6302;p70"/>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3" name="Google Shape;6303;p70"/>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4" name="Google Shape;6304;p70"/>
          <p:cNvGrpSpPr/>
          <p:nvPr/>
        </p:nvGrpSpPr>
        <p:grpSpPr>
          <a:xfrm>
            <a:off x="5461708" y="3951792"/>
            <a:ext cx="339253" cy="339253"/>
            <a:chOff x="1492675" y="4992125"/>
            <a:chExt cx="481825" cy="481825"/>
          </a:xfrm>
        </p:grpSpPr>
        <p:sp>
          <p:nvSpPr>
            <p:cNvPr id="6305" name="Google Shape;6305;p7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6" name="Google Shape;6306;p7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7" name="Google Shape;6307;p70"/>
          <p:cNvGrpSpPr/>
          <p:nvPr/>
        </p:nvGrpSpPr>
        <p:grpSpPr>
          <a:xfrm>
            <a:off x="5004462" y="3951792"/>
            <a:ext cx="339253" cy="339253"/>
            <a:chOff x="2085525" y="4992125"/>
            <a:chExt cx="481825" cy="481825"/>
          </a:xfrm>
        </p:grpSpPr>
        <p:sp>
          <p:nvSpPr>
            <p:cNvPr id="6308" name="Google Shape;6308;p7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9" name="Google Shape;6309;p7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0" name="Google Shape;6310;p70"/>
          <p:cNvGrpSpPr/>
          <p:nvPr/>
        </p:nvGrpSpPr>
        <p:grpSpPr>
          <a:xfrm>
            <a:off x="6833221" y="3951792"/>
            <a:ext cx="339253" cy="339253"/>
            <a:chOff x="2678350" y="4992125"/>
            <a:chExt cx="481825" cy="481825"/>
          </a:xfrm>
        </p:grpSpPr>
        <p:sp>
          <p:nvSpPr>
            <p:cNvPr id="6311" name="Google Shape;6311;p70"/>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2" name="Google Shape;6312;p70"/>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3" name="Google Shape;6313;p70"/>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4" name="Google Shape;6314;p70"/>
          <p:cNvGrpSpPr/>
          <p:nvPr/>
        </p:nvGrpSpPr>
        <p:grpSpPr>
          <a:xfrm>
            <a:off x="4628816" y="3951792"/>
            <a:ext cx="339253" cy="339253"/>
            <a:chOff x="3271200" y="4992125"/>
            <a:chExt cx="481825" cy="481825"/>
          </a:xfrm>
        </p:grpSpPr>
        <p:sp>
          <p:nvSpPr>
            <p:cNvPr id="6315" name="Google Shape;6315;p70"/>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6" name="Google Shape;6316;p70"/>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7" name="Google Shape;6317;p70"/>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8" name="Google Shape;6318;p70"/>
          <p:cNvGrpSpPr/>
          <p:nvPr/>
        </p:nvGrpSpPr>
        <p:grpSpPr>
          <a:xfrm>
            <a:off x="7290263" y="3952822"/>
            <a:ext cx="339411" cy="337193"/>
            <a:chOff x="3863900" y="4993625"/>
            <a:chExt cx="482050" cy="478900"/>
          </a:xfrm>
        </p:grpSpPr>
        <p:sp>
          <p:nvSpPr>
            <p:cNvPr id="6319" name="Google Shape;6319;p70"/>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0" name="Google Shape;6320;p70"/>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1" name="Google Shape;6321;p70"/>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2" name="Google Shape;6322;p70"/>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3" name="Google Shape;6323;p70"/>
          <p:cNvGrpSpPr/>
          <p:nvPr/>
        </p:nvGrpSpPr>
        <p:grpSpPr>
          <a:xfrm>
            <a:off x="7747437" y="3952822"/>
            <a:ext cx="339411" cy="337193"/>
            <a:chOff x="4456725" y="4993625"/>
            <a:chExt cx="482050" cy="478900"/>
          </a:xfrm>
        </p:grpSpPr>
        <p:sp>
          <p:nvSpPr>
            <p:cNvPr id="6324" name="Google Shape;6324;p70"/>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5" name="Google Shape;6325;p70"/>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6" name="Google Shape;6326;p70"/>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7" name="Google Shape;6327;p70"/>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8" name="Google Shape;6328;p70"/>
          <p:cNvGrpSpPr/>
          <p:nvPr/>
        </p:nvGrpSpPr>
        <p:grpSpPr>
          <a:xfrm>
            <a:off x="6376030" y="3952813"/>
            <a:ext cx="339411" cy="337211"/>
            <a:chOff x="5049575" y="4993600"/>
            <a:chExt cx="482050" cy="478925"/>
          </a:xfrm>
        </p:grpSpPr>
        <p:sp>
          <p:nvSpPr>
            <p:cNvPr id="6329" name="Google Shape;6329;p70"/>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0" name="Google Shape;6330;p70"/>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1" name="Google Shape;6331;p70"/>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2" name="Google Shape;6332;p70"/>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33" name="Google Shape;6333;p70"/>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6334" name="Google Shape;6334;p7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338"/>
        <p:cNvGrpSpPr/>
        <p:nvPr/>
      </p:nvGrpSpPr>
      <p:grpSpPr>
        <a:xfrm>
          <a:off x="0" y="0"/>
          <a:ext cx="0" cy="0"/>
          <a:chOff x="0" y="0"/>
          <a:chExt cx="0" cy="0"/>
        </a:xfrm>
      </p:grpSpPr>
      <p:grpSp>
        <p:nvGrpSpPr>
          <p:cNvPr id="6339" name="Google Shape;6339;p71"/>
          <p:cNvGrpSpPr/>
          <p:nvPr/>
        </p:nvGrpSpPr>
        <p:grpSpPr>
          <a:xfrm>
            <a:off x="876361" y="1308054"/>
            <a:ext cx="322099" cy="370529"/>
            <a:chOff x="-42971725" y="3217825"/>
            <a:chExt cx="275675" cy="317125"/>
          </a:xfrm>
        </p:grpSpPr>
        <p:sp>
          <p:nvSpPr>
            <p:cNvPr id="6340" name="Google Shape;6340;p71"/>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71"/>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1"/>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3" name="Google Shape;6343;p71"/>
          <p:cNvGrpSpPr/>
          <p:nvPr/>
        </p:nvGrpSpPr>
        <p:grpSpPr>
          <a:xfrm>
            <a:off x="848276" y="1776710"/>
            <a:ext cx="378270" cy="337551"/>
            <a:chOff x="-42996150" y="3612600"/>
            <a:chExt cx="323750" cy="288900"/>
          </a:xfrm>
        </p:grpSpPr>
        <p:sp>
          <p:nvSpPr>
            <p:cNvPr id="6344" name="Google Shape;6344;p71"/>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71"/>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71"/>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7" name="Google Shape;6347;p71"/>
          <p:cNvGrpSpPr/>
          <p:nvPr/>
        </p:nvGrpSpPr>
        <p:grpSpPr>
          <a:xfrm>
            <a:off x="851036" y="2186080"/>
            <a:ext cx="372749" cy="370909"/>
            <a:chOff x="-42994575" y="3950300"/>
            <a:chExt cx="319025" cy="317450"/>
          </a:xfrm>
        </p:grpSpPr>
        <p:sp>
          <p:nvSpPr>
            <p:cNvPr id="6348" name="Google Shape;6348;p71"/>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1"/>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71"/>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1" name="Google Shape;6351;p71"/>
          <p:cNvGrpSpPr/>
          <p:nvPr/>
        </p:nvGrpSpPr>
        <p:grpSpPr>
          <a:xfrm>
            <a:off x="3004431" y="1332912"/>
            <a:ext cx="371785" cy="370879"/>
            <a:chOff x="-41111350" y="3239100"/>
            <a:chExt cx="318200" cy="317425"/>
          </a:xfrm>
        </p:grpSpPr>
        <p:sp>
          <p:nvSpPr>
            <p:cNvPr id="6352" name="Google Shape;6352;p71"/>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1"/>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1"/>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1"/>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6" name="Google Shape;6356;p71"/>
          <p:cNvGrpSpPr/>
          <p:nvPr/>
        </p:nvGrpSpPr>
        <p:grpSpPr>
          <a:xfrm>
            <a:off x="3000751" y="1768444"/>
            <a:ext cx="379146" cy="370967"/>
            <a:chOff x="-41117650" y="3605525"/>
            <a:chExt cx="324500" cy="317500"/>
          </a:xfrm>
        </p:grpSpPr>
        <p:sp>
          <p:nvSpPr>
            <p:cNvPr id="6357" name="Google Shape;6357;p71"/>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1"/>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1"/>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0" name="Google Shape;6360;p71"/>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1" name="Google Shape;6361;p71"/>
          <p:cNvGrpSpPr/>
          <p:nvPr/>
        </p:nvGrpSpPr>
        <p:grpSpPr>
          <a:xfrm>
            <a:off x="1827005" y="2659967"/>
            <a:ext cx="216271" cy="371814"/>
            <a:chOff x="-39205300" y="3220175"/>
            <a:chExt cx="185100" cy="318225"/>
          </a:xfrm>
        </p:grpSpPr>
        <p:sp>
          <p:nvSpPr>
            <p:cNvPr id="6362" name="Google Shape;6362;p71"/>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1"/>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71"/>
          <p:cNvGrpSpPr/>
          <p:nvPr/>
        </p:nvGrpSpPr>
        <p:grpSpPr>
          <a:xfrm>
            <a:off x="1792533" y="3120038"/>
            <a:ext cx="300016" cy="369273"/>
            <a:chOff x="-39248625" y="3588600"/>
            <a:chExt cx="256775" cy="316050"/>
          </a:xfrm>
        </p:grpSpPr>
        <p:sp>
          <p:nvSpPr>
            <p:cNvPr id="6365" name="Google Shape;6365;p7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7" name="Google Shape;6367;p71"/>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71"/>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9" name="Google Shape;6369;p71"/>
          <p:cNvGrpSpPr/>
          <p:nvPr/>
        </p:nvGrpSpPr>
        <p:grpSpPr>
          <a:xfrm>
            <a:off x="1243246" y="1308054"/>
            <a:ext cx="429504" cy="370879"/>
            <a:chOff x="-42651700" y="3217825"/>
            <a:chExt cx="367600" cy="317425"/>
          </a:xfrm>
        </p:grpSpPr>
        <p:sp>
          <p:nvSpPr>
            <p:cNvPr id="6370" name="Google Shape;6370;p71"/>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1"/>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1"/>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1"/>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6374;p71"/>
          <p:cNvGrpSpPr/>
          <p:nvPr/>
        </p:nvGrpSpPr>
        <p:grpSpPr>
          <a:xfrm>
            <a:off x="1278678" y="1747704"/>
            <a:ext cx="358640" cy="363226"/>
            <a:chOff x="-42617300" y="3587775"/>
            <a:chExt cx="306950" cy="310875"/>
          </a:xfrm>
        </p:grpSpPr>
        <p:sp>
          <p:nvSpPr>
            <p:cNvPr id="6375" name="Google Shape;6375;p71"/>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1"/>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7" name="Google Shape;6377;p71"/>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8" name="Google Shape;6378;p71"/>
          <p:cNvGrpSpPr/>
          <p:nvPr/>
        </p:nvGrpSpPr>
        <p:grpSpPr>
          <a:xfrm>
            <a:off x="3450506" y="1332445"/>
            <a:ext cx="376926" cy="370324"/>
            <a:chOff x="-40748275" y="3238700"/>
            <a:chExt cx="322600" cy="316950"/>
          </a:xfrm>
        </p:grpSpPr>
        <p:sp>
          <p:nvSpPr>
            <p:cNvPr id="6379" name="Google Shape;6379;p71"/>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71"/>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71"/>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1"/>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71"/>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1"/>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5" name="Google Shape;6385;p71"/>
          <p:cNvGrpSpPr/>
          <p:nvPr/>
        </p:nvGrpSpPr>
        <p:grpSpPr>
          <a:xfrm>
            <a:off x="3453062" y="1800429"/>
            <a:ext cx="371814" cy="338690"/>
            <a:chOff x="-40745125" y="3632900"/>
            <a:chExt cx="318225" cy="289875"/>
          </a:xfrm>
        </p:grpSpPr>
        <p:sp>
          <p:nvSpPr>
            <p:cNvPr id="6386" name="Google Shape;6386;p71"/>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71"/>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1"/>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1"/>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1"/>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71"/>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71"/>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71"/>
          <p:cNvGrpSpPr/>
          <p:nvPr/>
        </p:nvGrpSpPr>
        <p:grpSpPr>
          <a:xfrm>
            <a:off x="3457209" y="2211639"/>
            <a:ext cx="363518" cy="370178"/>
            <a:chOff x="-40742750" y="3972175"/>
            <a:chExt cx="311125" cy="316825"/>
          </a:xfrm>
        </p:grpSpPr>
        <p:sp>
          <p:nvSpPr>
            <p:cNvPr id="6394" name="Google Shape;6394;p71"/>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71"/>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6" name="Google Shape;6396;p71"/>
          <p:cNvGrpSpPr/>
          <p:nvPr/>
        </p:nvGrpSpPr>
        <p:grpSpPr>
          <a:xfrm>
            <a:off x="2239871" y="2661807"/>
            <a:ext cx="266892" cy="369974"/>
            <a:chOff x="-38860325" y="3221750"/>
            <a:chExt cx="228425" cy="316650"/>
          </a:xfrm>
        </p:grpSpPr>
        <p:sp>
          <p:nvSpPr>
            <p:cNvPr id="6397" name="Google Shape;6397;p71"/>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1"/>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71"/>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1"/>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71"/>
          <p:cNvGrpSpPr/>
          <p:nvPr/>
        </p:nvGrpSpPr>
        <p:grpSpPr>
          <a:xfrm>
            <a:off x="2190678" y="3123864"/>
            <a:ext cx="380081" cy="367111"/>
            <a:chOff x="-38905225" y="3591875"/>
            <a:chExt cx="325300" cy="314200"/>
          </a:xfrm>
        </p:grpSpPr>
        <p:sp>
          <p:nvSpPr>
            <p:cNvPr id="6402" name="Google Shape;6402;p71"/>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1"/>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1"/>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5" name="Google Shape;6405;p71"/>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6" name="Google Shape;6406;p71"/>
          <p:cNvGrpSpPr/>
          <p:nvPr/>
        </p:nvGrpSpPr>
        <p:grpSpPr>
          <a:xfrm>
            <a:off x="3997427" y="3108944"/>
            <a:ext cx="290815" cy="369740"/>
            <a:chOff x="-37370925" y="3579105"/>
            <a:chExt cx="248900" cy="316450"/>
          </a:xfrm>
        </p:grpSpPr>
        <p:sp>
          <p:nvSpPr>
            <p:cNvPr id="6407" name="Google Shape;6407;p71"/>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71"/>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9" name="Google Shape;6409;p71"/>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1"/>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1" name="Google Shape;6411;p71"/>
          <p:cNvGrpSpPr/>
          <p:nvPr/>
        </p:nvGrpSpPr>
        <p:grpSpPr>
          <a:xfrm>
            <a:off x="1690803" y="2187015"/>
            <a:ext cx="371814" cy="369974"/>
            <a:chOff x="-42259725" y="3951100"/>
            <a:chExt cx="318225" cy="316650"/>
          </a:xfrm>
        </p:grpSpPr>
        <p:sp>
          <p:nvSpPr>
            <p:cNvPr id="6412" name="Google Shape;6412;p71"/>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71"/>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4" name="Google Shape;6414;p71"/>
          <p:cNvGrpSpPr/>
          <p:nvPr/>
        </p:nvGrpSpPr>
        <p:grpSpPr>
          <a:xfrm>
            <a:off x="3889164" y="1366036"/>
            <a:ext cx="370879" cy="337755"/>
            <a:chOff x="-40378075" y="3267450"/>
            <a:chExt cx="317425" cy="289075"/>
          </a:xfrm>
        </p:grpSpPr>
        <p:sp>
          <p:nvSpPr>
            <p:cNvPr id="6415" name="Google Shape;6415;p7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9" name="Google Shape;6419;p71"/>
          <p:cNvGrpSpPr/>
          <p:nvPr/>
        </p:nvGrpSpPr>
        <p:grpSpPr>
          <a:xfrm>
            <a:off x="3892830" y="1767304"/>
            <a:ext cx="363548" cy="369974"/>
            <a:chOff x="-40372575" y="3604550"/>
            <a:chExt cx="311150" cy="316650"/>
          </a:xfrm>
        </p:grpSpPr>
        <p:sp>
          <p:nvSpPr>
            <p:cNvPr id="6420" name="Google Shape;6420;p71"/>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71"/>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1"/>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3" name="Google Shape;6423;p71"/>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4" name="Google Shape;6424;p71"/>
          <p:cNvGrpSpPr/>
          <p:nvPr/>
        </p:nvGrpSpPr>
        <p:grpSpPr>
          <a:xfrm>
            <a:off x="2616780" y="2659967"/>
            <a:ext cx="399038" cy="372165"/>
            <a:chOff x="-38542250" y="3220175"/>
            <a:chExt cx="341525" cy="318525"/>
          </a:xfrm>
        </p:grpSpPr>
        <p:sp>
          <p:nvSpPr>
            <p:cNvPr id="6425" name="Google Shape;6425;p7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8" name="Google Shape;6428;p71"/>
          <p:cNvGrpSpPr/>
          <p:nvPr/>
        </p:nvGrpSpPr>
        <p:grpSpPr>
          <a:xfrm>
            <a:off x="2638712" y="3119337"/>
            <a:ext cx="369974" cy="369068"/>
            <a:chOff x="-38537400" y="3588000"/>
            <a:chExt cx="316650" cy="315875"/>
          </a:xfrm>
        </p:grpSpPr>
        <p:sp>
          <p:nvSpPr>
            <p:cNvPr id="6429" name="Google Shape;6429;p71"/>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71"/>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71"/>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1"/>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71"/>
          <p:cNvGrpSpPr/>
          <p:nvPr/>
        </p:nvGrpSpPr>
        <p:grpSpPr>
          <a:xfrm>
            <a:off x="2637792" y="3576866"/>
            <a:ext cx="371814" cy="369974"/>
            <a:chOff x="-38538975" y="3954250"/>
            <a:chExt cx="318225" cy="316650"/>
          </a:xfrm>
        </p:grpSpPr>
        <p:sp>
          <p:nvSpPr>
            <p:cNvPr id="6434" name="Google Shape;6434;p71"/>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1"/>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6" name="Google Shape;6436;p71"/>
          <p:cNvGrpSpPr/>
          <p:nvPr/>
        </p:nvGrpSpPr>
        <p:grpSpPr>
          <a:xfrm>
            <a:off x="3955104" y="3571793"/>
            <a:ext cx="375465" cy="371814"/>
            <a:chOff x="-37385100" y="3949908"/>
            <a:chExt cx="321350" cy="318225"/>
          </a:xfrm>
        </p:grpSpPr>
        <p:sp>
          <p:nvSpPr>
            <p:cNvPr id="6437" name="Google Shape;6437;p71"/>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1"/>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9" name="Google Shape;6439;p71"/>
          <p:cNvGrpSpPr/>
          <p:nvPr/>
        </p:nvGrpSpPr>
        <p:grpSpPr>
          <a:xfrm>
            <a:off x="2130763" y="1307353"/>
            <a:ext cx="370909" cy="370675"/>
            <a:chOff x="-41895050" y="3217225"/>
            <a:chExt cx="317450" cy="317250"/>
          </a:xfrm>
        </p:grpSpPr>
        <p:sp>
          <p:nvSpPr>
            <p:cNvPr id="6440" name="Google Shape;6440;p71"/>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71"/>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71"/>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1"/>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71"/>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5" name="Google Shape;6445;p71"/>
          <p:cNvGrpSpPr/>
          <p:nvPr/>
        </p:nvGrpSpPr>
        <p:grpSpPr>
          <a:xfrm>
            <a:off x="2130310" y="1744287"/>
            <a:ext cx="371814" cy="369974"/>
            <a:chOff x="-41893475" y="3584850"/>
            <a:chExt cx="318225" cy="316650"/>
          </a:xfrm>
        </p:grpSpPr>
        <p:sp>
          <p:nvSpPr>
            <p:cNvPr id="6446" name="Google Shape;6446;p71"/>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1"/>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1"/>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1"/>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0" name="Google Shape;6450;p71"/>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1"/>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2" name="Google Shape;6452;p71"/>
          <p:cNvGrpSpPr/>
          <p:nvPr/>
        </p:nvGrpSpPr>
        <p:grpSpPr>
          <a:xfrm>
            <a:off x="900338" y="3139579"/>
            <a:ext cx="337522" cy="370909"/>
            <a:chOff x="-39998250" y="3605325"/>
            <a:chExt cx="288875" cy="317450"/>
          </a:xfrm>
        </p:grpSpPr>
        <p:sp>
          <p:nvSpPr>
            <p:cNvPr id="6453" name="Google Shape;6453;p71"/>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1"/>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5" name="Google Shape;6455;p71"/>
          <p:cNvGrpSpPr/>
          <p:nvPr/>
        </p:nvGrpSpPr>
        <p:grpSpPr>
          <a:xfrm>
            <a:off x="884112" y="3598043"/>
            <a:ext cx="369974" cy="369945"/>
            <a:chOff x="-40011050" y="3972375"/>
            <a:chExt cx="316650" cy="316625"/>
          </a:xfrm>
        </p:grpSpPr>
        <p:sp>
          <p:nvSpPr>
            <p:cNvPr id="6456" name="Google Shape;6456;p71"/>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1"/>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71"/>
          <p:cNvGrpSpPr/>
          <p:nvPr/>
        </p:nvGrpSpPr>
        <p:grpSpPr>
          <a:xfrm>
            <a:off x="3116043" y="2662742"/>
            <a:ext cx="266921" cy="369039"/>
            <a:chOff x="-38129425" y="3222550"/>
            <a:chExt cx="228450" cy="315850"/>
          </a:xfrm>
        </p:grpSpPr>
        <p:sp>
          <p:nvSpPr>
            <p:cNvPr id="6459" name="Google Shape;6459;p71"/>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1"/>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1" name="Google Shape;6461;p71"/>
          <p:cNvGrpSpPr/>
          <p:nvPr/>
        </p:nvGrpSpPr>
        <p:grpSpPr>
          <a:xfrm>
            <a:off x="3071012" y="3119337"/>
            <a:ext cx="371785" cy="369974"/>
            <a:chOff x="-38172725" y="3588000"/>
            <a:chExt cx="318200" cy="316650"/>
          </a:xfrm>
        </p:grpSpPr>
        <p:sp>
          <p:nvSpPr>
            <p:cNvPr id="6462" name="Google Shape;6462;p71"/>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1"/>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71"/>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71"/>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1"/>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1"/>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1"/>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71"/>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0" name="Google Shape;6470;p71"/>
          <p:cNvGrpSpPr/>
          <p:nvPr/>
        </p:nvGrpSpPr>
        <p:grpSpPr>
          <a:xfrm>
            <a:off x="3146914" y="3577772"/>
            <a:ext cx="219981" cy="369974"/>
            <a:chOff x="-38109725" y="3955025"/>
            <a:chExt cx="188275" cy="316650"/>
          </a:xfrm>
        </p:grpSpPr>
        <p:sp>
          <p:nvSpPr>
            <p:cNvPr id="6471" name="Google Shape;6471;p71"/>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1"/>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3" name="Google Shape;6473;p71"/>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4" name="Google Shape;6474;p71"/>
          <p:cNvGrpSpPr/>
          <p:nvPr/>
        </p:nvGrpSpPr>
        <p:grpSpPr>
          <a:xfrm>
            <a:off x="2562313" y="1309193"/>
            <a:ext cx="373654" cy="369068"/>
            <a:chOff x="-41530375" y="3218800"/>
            <a:chExt cx="319800" cy="315875"/>
          </a:xfrm>
        </p:grpSpPr>
        <p:sp>
          <p:nvSpPr>
            <p:cNvPr id="6475" name="Google Shape;6475;p71"/>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1"/>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7" name="Google Shape;6477;p71"/>
          <p:cNvGrpSpPr/>
          <p:nvPr/>
        </p:nvGrpSpPr>
        <p:grpSpPr>
          <a:xfrm>
            <a:off x="2564607" y="1824351"/>
            <a:ext cx="369068" cy="289004"/>
            <a:chOff x="-41526450" y="3653375"/>
            <a:chExt cx="315875" cy="247350"/>
          </a:xfrm>
        </p:grpSpPr>
        <p:sp>
          <p:nvSpPr>
            <p:cNvPr id="6478" name="Google Shape;6478;p7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71"/>
          <p:cNvGrpSpPr/>
          <p:nvPr/>
        </p:nvGrpSpPr>
        <p:grpSpPr>
          <a:xfrm>
            <a:off x="2565994" y="2187015"/>
            <a:ext cx="366293" cy="369974"/>
            <a:chOff x="-41526450" y="3951100"/>
            <a:chExt cx="313500" cy="316650"/>
          </a:xfrm>
        </p:grpSpPr>
        <p:sp>
          <p:nvSpPr>
            <p:cNvPr id="6481" name="Google Shape;6481;p71"/>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71"/>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1"/>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4" name="Google Shape;6484;p71"/>
          <p:cNvGrpSpPr/>
          <p:nvPr/>
        </p:nvGrpSpPr>
        <p:grpSpPr>
          <a:xfrm>
            <a:off x="1331249" y="2681144"/>
            <a:ext cx="339595" cy="371814"/>
            <a:chOff x="-39625900" y="3238300"/>
            <a:chExt cx="290650" cy="318225"/>
          </a:xfrm>
        </p:grpSpPr>
        <p:sp>
          <p:nvSpPr>
            <p:cNvPr id="6485" name="Google Shape;6485;p71"/>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1"/>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7" name="Google Shape;6487;p71"/>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8" name="Google Shape;6488;p71"/>
          <p:cNvGrpSpPr/>
          <p:nvPr/>
        </p:nvGrpSpPr>
        <p:grpSpPr>
          <a:xfrm>
            <a:off x="1325300" y="3597605"/>
            <a:ext cx="366293" cy="370441"/>
            <a:chOff x="-39647175" y="3972000"/>
            <a:chExt cx="313500" cy="317050"/>
          </a:xfrm>
        </p:grpSpPr>
        <p:sp>
          <p:nvSpPr>
            <p:cNvPr id="6489" name="Google Shape;6489;p71"/>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1"/>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71"/>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2" name="Google Shape;6492;p71"/>
          <p:cNvGrpSpPr/>
          <p:nvPr/>
        </p:nvGrpSpPr>
        <p:grpSpPr>
          <a:xfrm>
            <a:off x="3494427" y="2661603"/>
            <a:ext cx="375495" cy="370879"/>
            <a:chOff x="-37808850" y="3221575"/>
            <a:chExt cx="321375" cy="317425"/>
          </a:xfrm>
        </p:grpSpPr>
        <p:sp>
          <p:nvSpPr>
            <p:cNvPr id="6493" name="Google Shape;6493;p71"/>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1"/>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5" name="Google Shape;6495;p71"/>
          <p:cNvGrpSpPr/>
          <p:nvPr/>
        </p:nvGrpSpPr>
        <p:grpSpPr>
          <a:xfrm>
            <a:off x="3503201" y="3183634"/>
            <a:ext cx="372749" cy="241158"/>
            <a:chOff x="-37806500" y="3643030"/>
            <a:chExt cx="319025" cy="206400"/>
          </a:xfrm>
        </p:grpSpPr>
        <p:sp>
          <p:nvSpPr>
            <p:cNvPr id="6496" name="Google Shape;6496;p71"/>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1"/>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8" name="Google Shape;6498;p71"/>
          <p:cNvGrpSpPr/>
          <p:nvPr/>
        </p:nvGrpSpPr>
        <p:grpSpPr>
          <a:xfrm>
            <a:off x="3505508" y="3575931"/>
            <a:ext cx="368134" cy="371814"/>
            <a:chOff x="-37804925" y="3953450"/>
            <a:chExt cx="315075" cy="318225"/>
          </a:xfrm>
        </p:grpSpPr>
        <p:sp>
          <p:nvSpPr>
            <p:cNvPr id="6499" name="Google Shape;6499;p71"/>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1"/>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1"/>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2" name="Google Shape;6502;p71"/>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3" name="Google Shape;6503;p71"/>
          <p:cNvGrpSpPr/>
          <p:nvPr/>
        </p:nvGrpSpPr>
        <p:grpSpPr>
          <a:xfrm>
            <a:off x="4860977" y="1328538"/>
            <a:ext cx="355663" cy="308725"/>
            <a:chOff x="-28462125" y="3199700"/>
            <a:chExt cx="298550" cy="259150"/>
          </a:xfrm>
        </p:grpSpPr>
        <p:sp>
          <p:nvSpPr>
            <p:cNvPr id="6504" name="Google Shape;6504;p71"/>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1"/>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71"/>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7" name="Google Shape;6507;p71"/>
          <p:cNvGrpSpPr/>
          <p:nvPr/>
        </p:nvGrpSpPr>
        <p:grpSpPr>
          <a:xfrm>
            <a:off x="4861930" y="1763228"/>
            <a:ext cx="353757" cy="352833"/>
            <a:chOff x="-28461325" y="3545475"/>
            <a:chExt cx="296950" cy="296175"/>
          </a:xfrm>
        </p:grpSpPr>
        <p:sp>
          <p:nvSpPr>
            <p:cNvPr id="6508" name="Google Shape;6508;p71"/>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1"/>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1"/>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1"/>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1"/>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71"/>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71"/>
          <p:cNvGrpSpPr/>
          <p:nvPr/>
        </p:nvGrpSpPr>
        <p:grpSpPr>
          <a:xfrm>
            <a:off x="4858162" y="2213272"/>
            <a:ext cx="361292" cy="352803"/>
            <a:chOff x="-28463700" y="3914875"/>
            <a:chExt cx="303275" cy="296150"/>
          </a:xfrm>
        </p:grpSpPr>
        <p:sp>
          <p:nvSpPr>
            <p:cNvPr id="6515" name="Google Shape;6515;p71"/>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71"/>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71"/>
          <p:cNvGrpSpPr/>
          <p:nvPr/>
        </p:nvGrpSpPr>
        <p:grpSpPr>
          <a:xfrm>
            <a:off x="7092947" y="1369355"/>
            <a:ext cx="351880" cy="227092"/>
            <a:chOff x="-26573400" y="3224125"/>
            <a:chExt cx="295375" cy="190625"/>
          </a:xfrm>
        </p:grpSpPr>
        <p:sp>
          <p:nvSpPr>
            <p:cNvPr id="6518" name="Google Shape;6518;p71"/>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1"/>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71"/>
          <p:cNvGrpSpPr/>
          <p:nvPr/>
        </p:nvGrpSpPr>
        <p:grpSpPr>
          <a:xfrm>
            <a:off x="7092947" y="1763690"/>
            <a:ext cx="351880" cy="351910"/>
            <a:chOff x="-26573400" y="3546250"/>
            <a:chExt cx="295375" cy="295400"/>
          </a:xfrm>
        </p:grpSpPr>
        <p:sp>
          <p:nvSpPr>
            <p:cNvPr id="6521" name="Google Shape;6521;p71"/>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1"/>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1"/>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1"/>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1"/>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6" name="Google Shape;6526;p71"/>
          <p:cNvGrpSpPr/>
          <p:nvPr/>
        </p:nvGrpSpPr>
        <p:grpSpPr>
          <a:xfrm>
            <a:off x="7081228" y="2213599"/>
            <a:ext cx="375319" cy="352148"/>
            <a:chOff x="-26583625" y="3917025"/>
            <a:chExt cx="315050" cy="295600"/>
          </a:xfrm>
        </p:grpSpPr>
        <p:sp>
          <p:nvSpPr>
            <p:cNvPr id="6527" name="Google Shape;6527;p71"/>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71"/>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71"/>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1"/>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1" name="Google Shape;6531;p71"/>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2" name="Google Shape;6532;p71"/>
          <p:cNvGrpSpPr/>
          <p:nvPr/>
        </p:nvGrpSpPr>
        <p:grpSpPr>
          <a:xfrm>
            <a:off x="5779742" y="3172629"/>
            <a:ext cx="289039" cy="352833"/>
            <a:chOff x="-24694925" y="3518700"/>
            <a:chExt cx="242625" cy="296175"/>
          </a:xfrm>
        </p:grpSpPr>
        <p:sp>
          <p:nvSpPr>
            <p:cNvPr id="6533" name="Google Shape;6533;p71"/>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1"/>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71"/>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71"/>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71"/>
          <p:cNvGrpSpPr/>
          <p:nvPr/>
        </p:nvGrpSpPr>
        <p:grpSpPr>
          <a:xfrm>
            <a:off x="5779280" y="3622657"/>
            <a:ext cx="289962" cy="352833"/>
            <a:chOff x="-24709100" y="3888875"/>
            <a:chExt cx="243400" cy="296175"/>
          </a:xfrm>
        </p:grpSpPr>
        <p:sp>
          <p:nvSpPr>
            <p:cNvPr id="6538" name="Google Shape;6538;p71"/>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1"/>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71"/>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71"/>
          <p:cNvGrpSpPr/>
          <p:nvPr/>
        </p:nvGrpSpPr>
        <p:grpSpPr>
          <a:xfrm>
            <a:off x="7979280" y="2695320"/>
            <a:ext cx="356556" cy="349557"/>
            <a:chOff x="-22863675" y="3131775"/>
            <a:chExt cx="299300" cy="293425"/>
          </a:xfrm>
        </p:grpSpPr>
        <p:sp>
          <p:nvSpPr>
            <p:cNvPr id="6542" name="Google Shape;6542;p71"/>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71"/>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1"/>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5" name="Google Shape;6545;p71"/>
          <p:cNvGrpSpPr/>
          <p:nvPr/>
        </p:nvGrpSpPr>
        <p:grpSpPr>
          <a:xfrm>
            <a:off x="5322144" y="1306499"/>
            <a:ext cx="310602" cy="352803"/>
            <a:chOff x="-28069875" y="3175300"/>
            <a:chExt cx="260725" cy="296150"/>
          </a:xfrm>
        </p:grpSpPr>
        <p:sp>
          <p:nvSpPr>
            <p:cNvPr id="6546" name="Google Shape;6546;p71"/>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1"/>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71"/>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71"/>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1"/>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1"/>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71"/>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1"/>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1"/>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5" name="Google Shape;6555;p71"/>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6" name="Google Shape;6556;p71"/>
          <p:cNvGrpSpPr/>
          <p:nvPr/>
        </p:nvGrpSpPr>
        <p:grpSpPr>
          <a:xfrm>
            <a:off x="5363423" y="2213733"/>
            <a:ext cx="228045" cy="351880"/>
            <a:chOff x="-28032075" y="3916450"/>
            <a:chExt cx="191425" cy="295375"/>
          </a:xfrm>
        </p:grpSpPr>
        <p:sp>
          <p:nvSpPr>
            <p:cNvPr id="6557" name="Google Shape;6557;p71"/>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1"/>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1"/>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0" name="Google Shape;6560;p71"/>
          <p:cNvGrpSpPr/>
          <p:nvPr/>
        </p:nvGrpSpPr>
        <p:grpSpPr>
          <a:xfrm>
            <a:off x="7528769" y="1306484"/>
            <a:ext cx="352833" cy="352833"/>
            <a:chOff x="-26201650" y="3176075"/>
            <a:chExt cx="296175" cy="296175"/>
          </a:xfrm>
        </p:grpSpPr>
        <p:sp>
          <p:nvSpPr>
            <p:cNvPr id="6561" name="Google Shape;6561;p71"/>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71"/>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3" name="Google Shape;6563;p71"/>
          <p:cNvGrpSpPr/>
          <p:nvPr/>
        </p:nvGrpSpPr>
        <p:grpSpPr>
          <a:xfrm>
            <a:off x="7528293" y="1763705"/>
            <a:ext cx="353786" cy="351880"/>
            <a:chOff x="-26204800" y="3547050"/>
            <a:chExt cx="296975" cy="295375"/>
          </a:xfrm>
        </p:grpSpPr>
        <p:sp>
          <p:nvSpPr>
            <p:cNvPr id="6564" name="Google Shape;6564;p71"/>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71"/>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6" name="Google Shape;6566;p71"/>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7" name="Google Shape;6567;p71"/>
          <p:cNvGrpSpPr/>
          <p:nvPr/>
        </p:nvGrpSpPr>
        <p:grpSpPr>
          <a:xfrm>
            <a:off x="6199548" y="2693683"/>
            <a:ext cx="345328" cy="352833"/>
            <a:chOff x="-24353875" y="3147725"/>
            <a:chExt cx="289875" cy="296175"/>
          </a:xfrm>
        </p:grpSpPr>
        <p:sp>
          <p:nvSpPr>
            <p:cNvPr id="6568" name="Google Shape;6568;p71"/>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1"/>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0" name="Google Shape;6570;p71"/>
          <p:cNvGrpSpPr/>
          <p:nvPr/>
        </p:nvGrpSpPr>
        <p:grpSpPr>
          <a:xfrm>
            <a:off x="6207530" y="3173090"/>
            <a:ext cx="329365" cy="351910"/>
            <a:chOff x="-24344425" y="3519475"/>
            <a:chExt cx="276475" cy="295400"/>
          </a:xfrm>
        </p:grpSpPr>
        <p:sp>
          <p:nvSpPr>
            <p:cNvPr id="6571" name="Google Shape;6571;p71"/>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1"/>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3" name="Google Shape;6573;p71"/>
          <p:cNvGrpSpPr/>
          <p:nvPr/>
        </p:nvGrpSpPr>
        <p:grpSpPr>
          <a:xfrm>
            <a:off x="6197210" y="3625010"/>
            <a:ext cx="350004" cy="348128"/>
            <a:chOff x="-24353075" y="3891250"/>
            <a:chExt cx="293800" cy="292225"/>
          </a:xfrm>
        </p:grpSpPr>
        <p:sp>
          <p:nvSpPr>
            <p:cNvPr id="6574" name="Google Shape;6574;p7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6" name="Google Shape;6576;p71"/>
          <p:cNvGrpSpPr/>
          <p:nvPr/>
        </p:nvGrpSpPr>
        <p:grpSpPr>
          <a:xfrm>
            <a:off x="7980681" y="3173313"/>
            <a:ext cx="353757" cy="351463"/>
            <a:chOff x="-22845575" y="3504075"/>
            <a:chExt cx="296950" cy="295025"/>
          </a:xfrm>
        </p:grpSpPr>
        <p:sp>
          <p:nvSpPr>
            <p:cNvPr id="6577" name="Google Shape;6577;p71"/>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1"/>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9" name="Google Shape;6579;p71"/>
          <p:cNvGrpSpPr/>
          <p:nvPr/>
        </p:nvGrpSpPr>
        <p:grpSpPr>
          <a:xfrm>
            <a:off x="5773862" y="1306961"/>
            <a:ext cx="299344" cy="351880"/>
            <a:chOff x="-27691025" y="3175300"/>
            <a:chExt cx="251275" cy="295375"/>
          </a:xfrm>
        </p:grpSpPr>
        <p:sp>
          <p:nvSpPr>
            <p:cNvPr id="6580" name="Google Shape;6580;p71"/>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1"/>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71"/>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71"/>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4" name="Google Shape;6584;p71"/>
          <p:cNvGrpSpPr/>
          <p:nvPr/>
        </p:nvGrpSpPr>
        <p:grpSpPr>
          <a:xfrm>
            <a:off x="5746179" y="1825637"/>
            <a:ext cx="354710" cy="228015"/>
            <a:chOff x="-27721750" y="3598250"/>
            <a:chExt cx="297750" cy="191400"/>
          </a:xfrm>
        </p:grpSpPr>
        <p:sp>
          <p:nvSpPr>
            <p:cNvPr id="6585" name="Google Shape;6585;p71"/>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71"/>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7" name="Google Shape;6587;p71"/>
          <p:cNvGrpSpPr/>
          <p:nvPr/>
        </p:nvGrpSpPr>
        <p:grpSpPr>
          <a:xfrm>
            <a:off x="5747579" y="2219183"/>
            <a:ext cx="351910" cy="340980"/>
            <a:chOff x="-27719400" y="3925600"/>
            <a:chExt cx="295400" cy="286225"/>
          </a:xfrm>
        </p:grpSpPr>
        <p:sp>
          <p:nvSpPr>
            <p:cNvPr id="6588" name="Google Shape;6588;p71"/>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1"/>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0" name="Google Shape;6590;p71"/>
          <p:cNvGrpSpPr/>
          <p:nvPr/>
        </p:nvGrpSpPr>
        <p:grpSpPr>
          <a:xfrm>
            <a:off x="7968851" y="1306023"/>
            <a:ext cx="353757" cy="353757"/>
            <a:chOff x="-25834600" y="3176875"/>
            <a:chExt cx="296950" cy="296950"/>
          </a:xfrm>
        </p:grpSpPr>
        <p:sp>
          <p:nvSpPr>
            <p:cNvPr id="6591" name="Google Shape;6591;p71"/>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71"/>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1"/>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1"/>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71"/>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6" name="Google Shape;6596;p71"/>
          <p:cNvGrpSpPr/>
          <p:nvPr/>
        </p:nvGrpSpPr>
        <p:grpSpPr>
          <a:xfrm>
            <a:off x="7968851" y="1774024"/>
            <a:ext cx="353757" cy="331241"/>
            <a:chOff x="-25834600" y="3564375"/>
            <a:chExt cx="296950" cy="278050"/>
          </a:xfrm>
        </p:grpSpPr>
        <p:sp>
          <p:nvSpPr>
            <p:cNvPr id="6597" name="Google Shape;6597;p71"/>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71"/>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1"/>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1"/>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1"/>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1"/>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1"/>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1"/>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71"/>
          <p:cNvGrpSpPr/>
          <p:nvPr/>
        </p:nvGrpSpPr>
        <p:grpSpPr>
          <a:xfrm>
            <a:off x="7966974" y="2213376"/>
            <a:ext cx="357509" cy="352595"/>
            <a:chOff x="-25834600" y="3915850"/>
            <a:chExt cx="300100" cy="295975"/>
          </a:xfrm>
        </p:grpSpPr>
        <p:sp>
          <p:nvSpPr>
            <p:cNvPr id="6606" name="Google Shape;6606;p71"/>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1"/>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71"/>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9" name="Google Shape;6609;p71"/>
          <p:cNvGrpSpPr/>
          <p:nvPr/>
        </p:nvGrpSpPr>
        <p:grpSpPr>
          <a:xfrm>
            <a:off x="6702402" y="2694606"/>
            <a:ext cx="228968" cy="350987"/>
            <a:chOff x="-23930925" y="3149300"/>
            <a:chExt cx="192200" cy="294625"/>
          </a:xfrm>
        </p:grpSpPr>
        <p:sp>
          <p:nvSpPr>
            <p:cNvPr id="6610" name="Google Shape;6610;p71"/>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1"/>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1"/>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71"/>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4" name="Google Shape;6614;p71"/>
          <p:cNvGrpSpPr/>
          <p:nvPr/>
        </p:nvGrpSpPr>
        <p:grpSpPr>
          <a:xfrm>
            <a:off x="6659232" y="3173090"/>
            <a:ext cx="315307" cy="351910"/>
            <a:chOff x="-23962425" y="3519475"/>
            <a:chExt cx="264675" cy="295400"/>
          </a:xfrm>
        </p:grpSpPr>
        <p:sp>
          <p:nvSpPr>
            <p:cNvPr id="6615" name="Google Shape;6615;p71"/>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1"/>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7" name="Google Shape;6617;p71"/>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8" name="Google Shape;6618;p71"/>
          <p:cNvGrpSpPr/>
          <p:nvPr/>
        </p:nvGrpSpPr>
        <p:grpSpPr>
          <a:xfrm>
            <a:off x="8037908" y="3623134"/>
            <a:ext cx="239302" cy="351880"/>
            <a:chOff x="-22788075" y="3904625"/>
            <a:chExt cx="200875" cy="295375"/>
          </a:xfrm>
        </p:grpSpPr>
        <p:sp>
          <p:nvSpPr>
            <p:cNvPr id="6619" name="Google Shape;6619;p71"/>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1"/>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1"/>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71"/>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3" name="Google Shape;6623;p71"/>
          <p:cNvGrpSpPr/>
          <p:nvPr/>
        </p:nvGrpSpPr>
        <p:grpSpPr>
          <a:xfrm>
            <a:off x="6193206" y="1306499"/>
            <a:ext cx="354710" cy="352803"/>
            <a:chOff x="-27351575" y="3175300"/>
            <a:chExt cx="297750" cy="296150"/>
          </a:xfrm>
        </p:grpSpPr>
        <p:sp>
          <p:nvSpPr>
            <p:cNvPr id="6624" name="Google Shape;6624;p71"/>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1"/>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71"/>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1"/>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8" name="Google Shape;6628;p71"/>
          <p:cNvGrpSpPr/>
          <p:nvPr/>
        </p:nvGrpSpPr>
        <p:grpSpPr>
          <a:xfrm>
            <a:off x="6235914" y="1763109"/>
            <a:ext cx="269293" cy="353072"/>
            <a:chOff x="-27313750" y="3545275"/>
            <a:chExt cx="226050" cy="296375"/>
          </a:xfrm>
        </p:grpSpPr>
        <p:sp>
          <p:nvSpPr>
            <p:cNvPr id="6629" name="Google Shape;6629;p71"/>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1"/>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1"/>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71"/>
          <p:cNvGrpSpPr/>
          <p:nvPr/>
        </p:nvGrpSpPr>
        <p:grpSpPr>
          <a:xfrm>
            <a:off x="6193206" y="2211380"/>
            <a:ext cx="354710" cy="356586"/>
            <a:chOff x="-27351575" y="3915650"/>
            <a:chExt cx="297750" cy="299325"/>
          </a:xfrm>
        </p:grpSpPr>
        <p:sp>
          <p:nvSpPr>
            <p:cNvPr id="6633" name="Google Shape;6633;p71"/>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1"/>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71"/>
          <p:cNvGrpSpPr/>
          <p:nvPr/>
        </p:nvGrpSpPr>
        <p:grpSpPr>
          <a:xfrm>
            <a:off x="4880696" y="2693579"/>
            <a:ext cx="319060" cy="353042"/>
            <a:chOff x="-25445525" y="3175900"/>
            <a:chExt cx="267825" cy="296350"/>
          </a:xfrm>
        </p:grpSpPr>
        <p:sp>
          <p:nvSpPr>
            <p:cNvPr id="6636" name="Google Shape;6636;p71"/>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71"/>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71"/>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9" name="Google Shape;6639;p71"/>
          <p:cNvGrpSpPr/>
          <p:nvPr/>
        </p:nvGrpSpPr>
        <p:grpSpPr>
          <a:xfrm>
            <a:off x="4862410" y="3183902"/>
            <a:ext cx="355633" cy="330288"/>
            <a:chOff x="-25465200" y="3565175"/>
            <a:chExt cx="298525" cy="277250"/>
          </a:xfrm>
        </p:grpSpPr>
        <p:sp>
          <p:nvSpPr>
            <p:cNvPr id="6640" name="Google Shape;6640;p71"/>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1"/>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2" name="Google Shape;6642;p71"/>
          <p:cNvGrpSpPr/>
          <p:nvPr/>
        </p:nvGrpSpPr>
        <p:grpSpPr>
          <a:xfrm>
            <a:off x="4861948" y="3623432"/>
            <a:ext cx="356556" cy="351285"/>
            <a:chOff x="-25465200" y="3916150"/>
            <a:chExt cx="299300" cy="294875"/>
          </a:xfrm>
        </p:grpSpPr>
        <p:sp>
          <p:nvSpPr>
            <p:cNvPr id="6643" name="Google Shape;6643;p71"/>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71"/>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5" name="Google Shape;6645;p71"/>
          <p:cNvGrpSpPr/>
          <p:nvPr/>
        </p:nvGrpSpPr>
        <p:grpSpPr>
          <a:xfrm>
            <a:off x="7089388" y="2693698"/>
            <a:ext cx="351880" cy="352803"/>
            <a:chOff x="-23615075" y="3148525"/>
            <a:chExt cx="295375" cy="296150"/>
          </a:xfrm>
        </p:grpSpPr>
        <p:sp>
          <p:nvSpPr>
            <p:cNvPr id="6646" name="Google Shape;6646;p71"/>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1"/>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1"/>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1"/>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0" name="Google Shape;6650;p71"/>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1" name="Google Shape;6651;p71"/>
          <p:cNvGrpSpPr/>
          <p:nvPr/>
        </p:nvGrpSpPr>
        <p:grpSpPr>
          <a:xfrm>
            <a:off x="7088911" y="3632977"/>
            <a:ext cx="352833" cy="332194"/>
            <a:chOff x="-23615075" y="3906200"/>
            <a:chExt cx="296175" cy="278850"/>
          </a:xfrm>
        </p:grpSpPr>
        <p:sp>
          <p:nvSpPr>
            <p:cNvPr id="6652" name="Google Shape;6652;p71"/>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1"/>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1"/>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5" name="Google Shape;6655;p71"/>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6" name="Google Shape;6656;p71"/>
          <p:cNvGrpSpPr/>
          <p:nvPr/>
        </p:nvGrpSpPr>
        <p:grpSpPr>
          <a:xfrm>
            <a:off x="6637880" y="1306618"/>
            <a:ext cx="353757" cy="352565"/>
            <a:chOff x="-26980600" y="3175500"/>
            <a:chExt cx="296950" cy="295950"/>
          </a:xfrm>
        </p:grpSpPr>
        <p:sp>
          <p:nvSpPr>
            <p:cNvPr id="6657" name="Google Shape;6657;p71"/>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1"/>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71"/>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0" name="Google Shape;6660;p71"/>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1" name="Google Shape;6661;p71"/>
          <p:cNvGrpSpPr/>
          <p:nvPr/>
        </p:nvGrpSpPr>
        <p:grpSpPr>
          <a:xfrm>
            <a:off x="6638357" y="2245154"/>
            <a:ext cx="352803" cy="289039"/>
            <a:chOff x="-26981375" y="3951875"/>
            <a:chExt cx="296150" cy="242625"/>
          </a:xfrm>
        </p:grpSpPr>
        <p:sp>
          <p:nvSpPr>
            <p:cNvPr id="6662" name="Google Shape;6662;p71"/>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1"/>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1"/>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5" name="Google Shape;6665;p71"/>
          <p:cNvGrpSpPr/>
          <p:nvPr/>
        </p:nvGrpSpPr>
        <p:grpSpPr>
          <a:xfrm>
            <a:off x="5303399" y="2692745"/>
            <a:ext cx="351910" cy="354710"/>
            <a:chOff x="-25094250" y="3176075"/>
            <a:chExt cx="295400" cy="297750"/>
          </a:xfrm>
        </p:grpSpPr>
        <p:sp>
          <p:nvSpPr>
            <p:cNvPr id="6666" name="Google Shape;6666;p71"/>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71"/>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1"/>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9" name="Google Shape;6669;p71"/>
          <p:cNvGrpSpPr/>
          <p:nvPr/>
        </p:nvGrpSpPr>
        <p:grpSpPr>
          <a:xfrm>
            <a:off x="5303399" y="3173106"/>
            <a:ext cx="351910" cy="351880"/>
            <a:chOff x="-25094250" y="3547050"/>
            <a:chExt cx="295400" cy="295375"/>
          </a:xfrm>
        </p:grpSpPr>
        <p:sp>
          <p:nvSpPr>
            <p:cNvPr id="6670" name="Google Shape;6670;p71"/>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1"/>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71"/>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1"/>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1"/>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5" name="Google Shape;6675;p71"/>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6" name="Google Shape;6676;p71"/>
          <p:cNvGrpSpPr/>
          <p:nvPr/>
        </p:nvGrpSpPr>
        <p:grpSpPr>
          <a:xfrm>
            <a:off x="7535476" y="2693698"/>
            <a:ext cx="352803" cy="352803"/>
            <a:chOff x="-23245675" y="3148525"/>
            <a:chExt cx="296150" cy="296150"/>
          </a:xfrm>
        </p:grpSpPr>
        <p:sp>
          <p:nvSpPr>
            <p:cNvPr id="6677" name="Google Shape;6677;p71"/>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1"/>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1"/>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0" name="Google Shape;6680;p71"/>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1" name="Google Shape;6681;p71"/>
          <p:cNvGrpSpPr/>
          <p:nvPr/>
        </p:nvGrpSpPr>
        <p:grpSpPr>
          <a:xfrm>
            <a:off x="7535938" y="3622672"/>
            <a:ext cx="351880" cy="352803"/>
            <a:chOff x="-23244900" y="3888100"/>
            <a:chExt cx="295375" cy="296150"/>
          </a:xfrm>
        </p:grpSpPr>
        <p:sp>
          <p:nvSpPr>
            <p:cNvPr id="6682" name="Google Shape;6682;p71"/>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1"/>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1"/>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1"/>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1"/>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1"/>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1"/>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1"/>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1"/>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1"/>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1"/>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3" name="Google Shape;6693;p71"/>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71"/>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6695" name="Google Shape;6695;p71"/>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699"/>
        <p:cNvGrpSpPr/>
        <p:nvPr/>
      </p:nvGrpSpPr>
      <p:grpSpPr>
        <a:xfrm>
          <a:off x="0" y="0"/>
          <a:ext cx="0" cy="0"/>
          <a:chOff x="0" y="0"/>
          <a:chExt cx="0" cy="0"/>
        </a:xfrm>
      </p:grpSpPr>
      <p:sp>
        <p:nvSpPr>
          <p:cNvPr id="6700" name="Google Shape;6700;p72"/>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1" name="Google Shape;6701;p72"/>
          <p:cNvGrpSpPr/>
          <p:nvPr/>
        </p:nvGrpSpPr>
        <p:grpSpPr>
          <a:xfrm>
            <a:off x="850004" y="1823018"/>
            <a:ext cx="367261" cy="367261"/>
            <a:chOff x="-65145700" y="3727425"/>
            <a:chExt cx="317425" cy="317425"/>
          </a:xfrm>
        </p:grpSpPr>
        <p:sp>
          <p:nvSpPr>
            <p:cNvPr id="6702" name="Google Shape;6702;p72"/>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2"/>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4" name="Google Shape;6704;p72"/>
          <p:cNvGrpSpPr/>
          <p:nvPr/>
        </p:nvGrpSpPr>
        <p:grpSpPr>
          <a:xfrm>
            <a:off x="853201" y="2251933"/>
            <a:ext cx="360868" cy="367261"/>
            <a:chOff x="-65144125" y="4094450"/>
            <a:chExt cx="311900" cy="317425"/>
          </a:xfrm>
        </p:grpSpPr>
        <p:sp>
          <p:nvSpPr>
            <p:cNvPr id="6705" name="Google Shape;6705;p72"/>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2"/>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2"/>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8" name="Google Shape;6708;p72"/>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9" name="Google Shape;6709;p72"/>
          <p:cNvGrpSpPr/>
          <p:nvPr/>
        </p:nvGrpSpPr>
        <p:grpSpPr>
          <a:xfrm>
            <a:off x="3056770" y="1822628"/>
            <a:ext cx="370645" cy="368042"/>
            <a:chOff x="-63250675" y="3744075"/>
            <a:chExt cx="320350" cy="318100"/>
          </a:xfrm>
        </p:grpSpPr>
        <p:sp>
          <p:nvSpPr>
            <p:cNvPr id="6710" name="Google Shape;6710;p72"/>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72"/>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2"/>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3" name="Google Shape;6713;p72"/>
          <p:cNvGrpSpPr/>
          <p:nvPr/>
        </p:nvGrpSpPr>
        <p:grpSpPr>
          <a:xfrm>
            <a:off x="3058462" y="2251933"/>
            <a:ext cx="367261" cy="367261"/>
            <a:chOff x="-63250675" y="4110200"/>
            <a:chExt cx="317425" cy="317425"/>
          </a:xfrm>
        </p:grpSpPr>
        <p:sp>
          <p:nvSpPr>
            <p:cNvPr id="6714" name="Google Shape;6714;p72"/>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2"/>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72"/>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72"/>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2"/>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2"/>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2"/>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2"/>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2"/>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3" name="Google Shape;6723;p72"/>
          <p:cNvGrpSpPr/>
          <p:nvPr/>
        </p:nvGrpSpPr>
        <p:grpSpPr>
          <a:xfrm>
            <a:off x="1737509" y="2749028"/>
            <a:ext cx="359075" cy="358844"/>
            <a:chOff x="-61351725" y="3372400"/>
            <a:chExt cx="310350" cy="310150"/>
          </a:xfrm>
        </p:grpSpPr>
        <p:sp>
          <p:nvSpPr>
            <p:cNvPr id="6724" name="Google Shape;6724;p72"/>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2"/>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72"/>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72"/>
          <p:cNvGrpSpPr/>
          <p:nvPr/>
        </p:nvGrpSpPr>
        <p:grpSpPr>
          <a:xfrm>
            <a:off x="1733864" y="3212084"/>
            <a:ext cx="366364" cy="333534"/>
            <a:chOff x="-61354875" y="3751050"/>
            <a:chExt cx="316650" cy="288275"/>
          </a:xfrm>
        </p:grpSpPr>
        <p:sp>
          <p:nvSpPr>
            <p:cNvPr id="6728" name="Google Shape;6728;p72"/>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2"/>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72"/>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1" name="Google Shape;6731;p72"/>
          <p:cNvGrpSpPr/>
          <p:nvPr/>
        </p:nvGrpSpPr>
        <p:grpSpPr>
          <a:xfrm>
            <a:off x="1733864" y="3653724"/>
            <a:ext cx="366364" cy="367290"/>
            <a:chOff x="-61354875" y="4101525"/>
            <a:chExt cx="316650" cy="317450"/>
          </a:xfrm>
        </p:grpSpPr>
        <p:sp>
          <p:nvSpPr>
            <p:cNvPr id="6732" name="Google Shape;6732;p72"/>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2"/>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72"/>
          <p:cNvGrpSpPr/>
          <p:nvPr/>
        </p:nvGrpSpPr>
        <p:grpSpPr>
          <a:xfrm>
            <a:off x="3950299" y="2745600"/>
            <a:ext cx="368157" cy="365699"/>
            <a:chOff x="-59470075" y="3308975"/>
            <a:chExt cx="318200" cy="316075"/>
          </a:xfrm>
        </p:grpSpPr>
        <p:sp>
          <p:nvSpPr>
            <p:cNvPr id="6735" name="Google Shape;6735;p72"/>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2"/>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2"/>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2"/>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72"/>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72"/>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2"/>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2"/>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2"/>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4" name="Google Shape;6744;p72"/>
          <p:cNvGrpSpPr/>
          <p:nvPr/>
        </p:nvGrpSpPr>
        <p:grpSpPr>
          <a:xfrm>
            <a:off x="1295729" y="1381305"/>
            <a:ext cx="367261" cy="364686"/>
            <a:chOff x="-64781025" y="3361050"/>
            <a:chExt cx="317425" cy="315200"/>
          </a:xfrm>
        </p:grpSpPr>
        <p:sp>
          <p:nvSpPr>
            <p:cNvPr id="6745" name="Google Shape;6745;p7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9" name="Google Shape;6749;p72"/>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2"/>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2"/>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2" name="Google Shape;6752;p72"/>
          <p:cNvGrpSpPr/>
          <p:nvPr/>
        </p:nvGrpSpPr>
        <p:grpSpPr>
          <a:xfrm>
            <a:off x="3500129" y="1822744"/>
            <a:ext cx="382765" cy="367810"/>
            <a:chOff x="-62890750" y="3747425"/>
            <a:chExt cx="330825" cy="317900"/>
          </a:xfrm>
        </p:grpSpPr>
        <p:sp>
          <p:nvSpPr>
            <p:cNvPr id="6753" name="Google Shape;6753;p72"/>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2"/>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2"/>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2"/>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72"/>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72"/>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2"/>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72"/>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72"/>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2"/>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2"/>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2"/>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2"/>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2"/>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7" name="Google Shape;6767;p72"/>
          <p:cNvGrpSpPr/>
          <p:nvPr/>
        </p:nvGrpSpPr>
        <p:grpSpPr>
          <a:xfrm>
            <a:off x="3507881" y="2252381"/>
            <a:ext cx="367261" cy="366364"/>
            <a:chOff x="-62884425" y="4111775"/>
            <a:chExt cx="317425" cy="316650"/>
          </a:xfrm>
        </p:grpSpPr>
        <p:sp>
          <p:nvSpPr>
            <p:cNvPr id="6768" name="Google Shape;6768;p72"/>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2"/>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0" name="Google Shape;6770;p72"/>
          <p:cNvGrpSpPr/>
          <p:nvPr/>
        </p:nvGrpSpPr>
        <p:grpSpPr>
          <a:xfrm>
            <a:off x="2180515" y="2748450"/>
            <a:ext cx="365438" cy="360001"/>
            <a:chOff x="-60991775" y="3376900"/>
            <a:chExt cx="315850" cy="311150"/>
          </a:xfrm>
        </p:grpSpPr>
        <p:sp>
          <p:nvSpPr>
            <p:cNvPr id="6771" name="Google Shape;6771;p72"/>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2"/>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2"/>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4" name="Google Shape;6774;p72"/>
          <p:cNvGrpSpPr/>
          <p:nvPr/>
        </p:nvGrpSpPr>
        <p:grpSpPr>
          <a:xfrm>
            <a:off x="2180052" y="3199314"/>
            <a:ext cx="366364" cy="359075"/>
            <a:chOff x="-60988625" y="3740800"/>
            <a:chExt cx="316650" cy="310350"/>
          </a:xfrm>
        </p:grpSpPr>
        <p:sp>
          <p:nvSpPr>
            <p:cNvPr id="6775" name="Google Shape;6775;p72"/>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2"/>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2"/>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8" name="Google Shape;6778;p72"/>
          <p:cNvGrpSpPr/>
          <p:nvPr/>
        </p:nvGrpSpPr>
        <p:grpSpPr>
          <a:xfrm>
            <a:off x="2180052" y="3654765"/>
            <a:ext cx="366364" cy="365207"/>
            <a:chOff x="-60987850" y="4100950"/>
            <a:chExt cx="316650" cy="315650"/>
          </a:xfrm>
        </p:grpSpPr>
        <p:sp>
          <p:nvSpPr>
            <p:cNvPr id="6779" name="Google Shape;6779;p72"/>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2"/>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2"/>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2"/>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2"/>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4" name="Google Shape;6784;p72"/>
          <p:cNvGrpSpPr/>
          <p:nvPr/>
        </p:nvGrpSpPr>
        <p:grpSpPr>
          <a:xfrm>
            <a:off x="3949836" y="3200225"/>
            <a:ext cx="369083" cy="357253"/>
            <a:chOff x="-59447250" y="3706150"/>
            <a:chExt cx="319000" cy="308775"/>
          </a:xfrm>
        </p:grpSpPr>
        <p:sp>
          <p:nvSpPr>
            <p:cNvPr id="6785" name="Google Shape;6785;p72"/>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2"/>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2"/>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2"/>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72"/>
          <p:cNvGrpSpPr/>
          <p:nvPr/>
        </p:nvGrpSpPr>
        <p:grpSpPr>
          <a:xfrm>
            <a:off x="1738564" y="1381536"/>
            <a:ext cx="368186" cy="364224"/>
            <a:chOff x="-64406125" y="3362225"/>
            <a:chExt cx="318225" cy="314800"/>
          </a:xfrm>
        </p:grpSpPr>
        <p:sp>
          <p:nvSpPr>
            <p:cNvPr id="6790" name="Google Shape;6790;p72"/>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2"/>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2" name="Google Shape;6792;p72"/>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3" name="Google Shape;6793;p72"/>
          <p:cNvGrpSpPr/>
          <p:nvPr/>
        </p:nvGrpSpPr>
        <p:grpSpPr>
          <a:xfrm>
            <a:off x="1739027" y="2252381"/>
            <a:ext cx="367261" cy="366364"/>
            <a:chOff x="-64410850" y="4094450"/>
            <a:chExt cx="317425" cy="316650"/>
          </a:xfrm>
        </p:grpSpPr>
        <p:sp>
          <p:nvSpPr>
            <p:cNvPr id="6794" name="Google Shape;6794;p72"/>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2"/>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2"/>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7" name="Google Shape;6797;p72"/>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8" name="Google Shape;6798;p72"/>
          <p:cNvGrpSpPr/>
          <p:nvPr/>
        </p:nvGrpSpPr>
        <p:grpSpPr>
          <a:xfrm>
            <a:off x="3960575" y="1822454"/>
            <a:ext cx="365467" cy="368389"/>
            <a:chOff x="-62516625" y="3743175"/>
            <a:chExt cx="315875" cy="318400"/>
          </a:xfrm>
        </p:grpSpPr>
        <p:sp>
          <p:nvSpPr>
            <p:cNvPr id="6799" name="Google Shape;6799;p72"/>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2"/>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1" name="Google Shape;6801;p72"/>
          <p:cNvGrpSpPr/>
          <p:nvPr/>
        </p:nvGrpSpPr>
        <p:grpSpPr>
          <a:xfrm>
            <a:off x="3967415" y="2272426"/>
            <a:ext cx="351786" cy="326274"/>
            <a:chOff x="-62511900" y="4129100"/>
            <a:chExt cx="304050" cy="282000"/>
          </a:xfrm>
        </p:grpSpPr>
        <p:sp>
          <p:nvSpPr>
            <p:cNvPr id="6802" name="Google Shape;6802;p72"/>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2"/>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2"/>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72"/>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2"/>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7" name="Google Shape;6807;p72"/>
          <p:cNvGrpSpPr/>
          <p:nvPr/>
        </p:nvGrpSpPr>
        <p:grpSpPr>
          <a:xfrm>
            <a:off x="2645537" y="2744820"/>
            <a:ext cx="310770" cy="367261"/>
            <a:chOff x="-60597975" y="3367475"/>
            <a:chExt cx="268600" cy="317425"/>
          </a:xfrm>
        </p:grpSpPr>
        <p:sp>
          <p:nvSpPr>
            <p:cNvPr id="6808" name="Google Shape;6808;p72"/>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2"/>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2"/>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2"/>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2"/>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3" name="Google Shape;6813;p72"/>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4" name="Google Shape;6814;p72"/>
          <p:cNvGrpSpPr/>
          <p:nvPr/>
        </p:nvGrpSpPr>
        <p:grpSpPr>
          <a:xfrm>
            <a:off x="2617740" y="3706136"/>
            <a:ext cx="366364" cy="262465"/>
            <a:chOff x="-60621600" y="4145650"/>
            <a:chExt cx="316650" cy="226850"/>
          </a:xfrm>
        </p:grpSpPr>
        <p:sp>
          <p:nvSpPr>
            <p:cNvPr id="6815" name="Google Shape;6815;p72"/>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2"/>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2"/>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8" name="Google Shape;6818;p72"/>
          <p:cNvGrpSpPr/>
          <p:nvPr/>
        </p:nvGrpSpPr>
        <p:grpSpPr>
          <a:xfrm>
            <a:off x="3954392" y="3654635"/>
            <a:ext cx="359972" cy="365467"/>
            <a:chOff x="-59400775" y="4084200"/>
            <a:chExt cx="311125" cy="315875"/>
          </a:xfrm>
        </p:grpSpPr>
        <p:sp>
          <p:nvSpPr>
            <p:cNvPr id="6819" name="Google Shape;6819;p72"/>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2"/>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2"/>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2"/>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2"/>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2"/>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5" name="Google Shape;6825;p72"/>
          <p:cNvGrpSpPr/>
          <p:nvPr/>
        </p:nvGrpSpPr>
        <p:grpSpPr>
          <a:xfrm>
            <a:off x="2178486" y="1380466"/>
            <a:ext cx="365438" cy="366364"/>
            <a:chOff x="-64044600" y="3360375"/>
            <a:chExt cx="315850" cy="316650"/>
          </a:xfrm>
        </p:grpSpPr>
        <p:sp>
          <p:nvSpPr>
            <p:cNvPr id="6826" name="Google Shape;6826;p72"/>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2"/>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2"/>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72"/>
          <p:cNvGrpSpPr/>
          <p:nvPr/>
        </p:nvGrpSpPr>
        <p:grpSpPr>
          <a:xfrm>
            <a:off x="2204909" y="1823018"/>
            <a:ext cx="312592" cy="367261"/>
            <a:chOff x="-64022550" y="3727425"/>
            <a:chExt cx="270175" cy="317425"/>
          </a:xfrm>
        </p:grpSpPr>
        <p:sp>
          <p:nvSpPr>
            <p:cNvPr id="6830" name="Google Shape;6830;p72"/>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2"/>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2"/>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3" name="Google Shape;6833;p72"/>
          <p:cNvGrpSpPr/>
          <p:nvPr/>
        </p:nvGrpSpPr>
        <p:grpSpPr>
          <a:xfrm>
            <a:off x="2229047" y="2251918"/>
            <a:ext cx="264317" cy="367290"/>
            <a:chOff x="-64001300" y="4093650"/>
            <a:chExt cx="228450" cy="317450"/>
          </a:xfrm>
        </p:grpSpPr>
        <p:sp>
          <p:nvSpPr>
            <p:cNvPr id="6834" name="Google Shape;6834;p72"/>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2"/>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2"/>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2"/>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72"/>
          <p:cNvGrpSpPr/>
          <p:nvPr/>
        </p:nvGrpSpPr>
        <p:grpSpPr>
          <a:xfrm>
            <a:off x="848051" y="2745210"/>
            <a:ext cx="359972" cy="366480"/>
            <a:chOff x="-62148800" y="3377700"/>
            <a:chExt cx="311125" cy="316750"/>
          </a:xfrm>
        </p:grpSpPr>
        <p:sp>
          <p:nvSpPr>
            <p:cNvPr id="6839" name="Google Shape;6839;p7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1" name="Google Shape;6841;p72"/>
          <p:cNvGrpSpPr/>
          <p:nvPr/>
        </p:nvGrpSpPr>
        <p:grpSpPr>
          <a:xfrm>
            <a:off x="843958" y="3195207"/>
            <a:ext cx="368157" cy="367290"/>
            <a:chOff x="-62154300" y="3743950"/>
            <a:chExt cx="318200" cy="317450"/>
          </a:xfrm>
        </p:grpSpPr>
        <p:sp>
          <p:nvSpPr>
            <p:cNvPr id="6842" name="Google Shape;6842;p72"/>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2"/>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4" name="Google Shape;6844;p72"/>
          <p:cNvGrpSpPr/>
          <p:nvPr/>
        </p:nvGrpSpPr>
        <p:grpSpPr>
          <a:xfrm>
            <a:off x="843944" y="3654187"/>
            <a:ext cx="368186" cy="366364"/>
            <a:chOff x="-62151950" y="4111775"/>
            <a:chExt cx="318225" cy="316650"/>
          </a:xfrm>
        </p:grpSpPr>
        <p:sp>
          <p:nvSpPr>
            <p:cNvPr id="6845" name="Google Shape;6845;p72"/>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2"/>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2"/>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2"/>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72"/>
          <p:cNvGrpSpPr/>
          <p:nvPr/>
        </p:nvGrpSpPr>
        <p:grpSpPr>
          <a:xfrm>
            <a:off x="3062568" y="2744733"/>
            <a:ext cx="368157" cy="367434"/>
            <a:chOff x="-60254550" y="3367325"/>
            <a:chExt cx="318200" cy="317575"/>
          </a:xfrm>
        </p:grpSpPr>
        <p:sp>
          <p:nvSpPr>
            <p:cNvPr id="6850" name="Google Shape;6850;p72"/>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72"/>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2"/>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2"/>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4" name="Google Shape;6854;p72"/>
          <p:cNvGrpSpPr/>
          <p:nvPr/>
        </p:nvGrpSpPr>
        <p:grpSpPr>
          <a:xfrm>
            <a:off x="3063465" y="3195727"/>
            <a:ext cx="366364" cy="366248"/>
            <a:chOff x="-60255350" y="3733825"/>
            <a:chExt cx="316650" cy="316550"/>
          </a:xfrm>
        </p:grpSpPr>
        <p:sp>
          <p:nvSpPr>
            <p:cNvPr id="6855" name="Google Shape;6855;p72"/>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2"/>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2"/>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2"/>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2"/>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2"/>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2"/>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72"/>
          <p:cNvGrpSpPr/>
          <p:nvPr/>
        </p:nvGrpSpPr>
        <p:grpSpPr>
          <a:xfrm>
            <a:off x="3091262" y="3654635"/>
            <a:ext cx="310770" cy="365467"/>
            <a:chOff x="-60232500" y="4101525"/>
            <a:chExt cx="268600" cy="315875"/>
          </a:xfrm>
        </p:grpSpPr>
        <p:sp>
          <p:nvSpPr>
            <p:cNvPr id="6863" name="Google Shape;6863;p72"/>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2"/>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5" name="Google Shape;6865;p72"/>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6" name="Google Shape;6866;p72"/>
          <p:cNvGrpSpPr/>
          <p:nvPr/>
        </p:nvGrpSpPr>
        <p:grpSpPr>
          <a:xfrm>
            <a:off x="2624262" y="1380466"/>
            <a:ext cx="368186" cy="366364"/>
            <a:chOff x="-63679950" y="3360375"/>
            <a:chExt cx="318225" cy="316650"/>
          </a:xfrm>
        </p:grpSpPr>
        <p:sp>
          <p:nvSpPr>
            <p:cNvPr id="6867" name="Google Shape;6867;p72"/>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2"/>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2"/>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2"/>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1" name="Google Shape;6871;p72"/>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2" name="Google Shape;6872;p72"/>
          <p:cNvGrpSpPr/>
          <p:nvPr/>
        </p:nvGrpSpPr>
        <p:grpSpPr>
          <a:xfrm>
            <a:off x="2622889" y="2251803"/>
            <a:ext cx="370934" cy="367521"/>
            <a:chOff x="-63679950" y="4093450"/>
            <a:chExt cx="320600" cy="317650"/>
          </a:xfrm>
        </p:grpSpPr>
        <p:sp>
          <p:nvSpPr>
            <p:cNvPr id="6873" name="Google Shape;6873;p72"/>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2"/>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2"/>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72"/>
          <p:cNvGrpSpPr/>
          <p:nvPr/>
        </p:nvGrpSpPr>
        <p:grpSpPr>
          <a:xfrm>
            <a:off x="1283006" y="2744805"/>
            <a:ext cx="366364" cy="367290"/>
            <a:chOff x="-61784125" y="3377700"/>
            <a:chExt cx="316650" cy="317450"/>
          </a:xfrm>
        </p:grpSpPr>
        <p:sp>
          <p:nvSpPr>
            <p:cNvPr id="6877" name="Google Shape;6877;p72"/>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2"/>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2"/>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2"/>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2"/>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2"/>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2"/>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72"/>
          <p:cNvGrpSpPr/>
          <p:nvPr/>
        </p:nvGrpSpPr>
        <p:grpSpPr>
          <a:xfrm>
            <a:off x="1283006" y="3195207"/>
            <a:ext cx="366364" cy="367290"/>
            <a:chOff x="-61783350" y="3743950"/>
            <a:chExt cx="316650" cy="317450"/>
          </a:xfrm>
        </p:grpSpPr>
        <p:sp>
          <p:nvSpPr>
            <p:cNvPr id="6885" name="Google Shape;6885;p72"/>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2"/>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7" name="Google Shape;6887;p72"/>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2"/>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2"/>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0" name="Google Shape;6890;p72"/>
          <p:cNvGrpSpPr/>
          <p:nvPr/>
        </p:nvGrpSpPr>
        <p:grpSpPr>
          <a:xfrm>
            <a:off x="3504430" y="3655040"/>
            <a:ext cx="369112" cy="364657"/>
            <a:chOff x="-59869425" y="4102225"/>
            <a:chExt cx="319025" cy="315175"/>
          </a:xfrm>
        </p:grpSpPr>
        <p:sp>
          <p:nvSpPr>
            <p:cNvPr id="6891" name="Google Shape;6891;p7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72"/>
          <p:cNvGrpSpPr/>
          <p:nvPr/>
        </p:nvGrpSpPr>
        <p:grpSpPr>
          <a:xfrm>
            <a:off x="2623233" y="4123862"/>
            <a:ext cx="366364" cy="365467"/>
            <a:chOff x="-59029025" y="3711650"/>
            <a:chExt cx="316650" cy="315875"/>
          </a:xfrm>
        </p:grpSpPr>
        <p:sp>
          <p:nvSpPr>
            <p:cNvPr id="6896" name="Google Shape;6896;p72"/>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2"/>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2"/>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2"/>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2"/>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72"/>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72"/>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3" name="Google Shape;6903;p72"/>
          <p:cNvGrpSpPr/>
          <p:nvPr/>
        </p:nvGrpSpPr>
        <p:grpSpPr>
          <a:xfrm>
            <a:off x="4859311" y="1379917"/>
            <a:ext cx="351940" cy="348188"/>
            <a:chOff x="581525" y="3254850"/>
            <a:chExt cx="297750" cy="294575"/>
          </a:xfrm>
        </p:grpSpPr>
        <p:sp>
          <p:nvSpPr>
            <p:cNvPr id="6904" name="Google Shape;6904;p72"/>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2"/>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2"/>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72"/>
          <p:cNvGrpSpPr/>
          <p:nvPr/>
        </p:nvGrpSpPr>
        <p:grpSpPr>
          <a:xfrm>
            <a:off x="4858380" y="1818853"/>
            <a:ext cx="353802" cy="351497"/>
            <a:chOff x="580725" y="3617925"/>
            <a:chExt cx="299325" cy="297375"/>
          </a:xfrm>
        </p:grpSpPr>
        <p:sp>
          <p:nvSpPr>
            <p:cNvPr id="6908" name="Google Shape;6908;p72"/>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2"/>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2"/>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2"/>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2"/>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72"/>
          <p:cNvGrpSpPr/>
          <p:nvPr/>
        </p:nvGrpSpPr>
        <p:grpSpPr>
          <a:xfrm>
            <a:off x="4860242" y="2266043"/>
            <a:ext cx="350079" cy="350079"/>
            <a:chOff x="583100" y="3982600"/>
            <a:chExt cx="296175" cy="296175"/>
          </a:xfrm>
        </p:grpSpPr>
        <p:sp>
          <p:nvSpPr>
            <p:cNvPr id="6914" name="Google Shape;6914;p72"/>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2"/>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2"/>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2"/>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2"/>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2"/>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2"/>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1" name="Google Shape;6921;p72"/>
          <p:cNvGrpSpPr/>
          <p:nvPr/>
        </p:nvGrpSpPr>
        <p:grpSpPr>
          <a:xfrm>
            <a:off x="7092856" y="1379667"/>
            <a:ext cx="307231" cy="348690"/>
            <a:chOff x="2423775" y="3226875"/>
            <a:chExt cx="259925" cy="295000"/>
          </a:xfrm>
        </p:grpSpPr>
        <p:sp>
          <p:nvSpPr>
            <p:cNvPr id="6922" name="Google Shape;6922;p72"/>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2"/>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2"/>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72"/>
          <p:cNvGrpSpPr/>
          <p:nvPr/>
        </p:nvGrpSpPr>
        <p:grpSpPr>
          <a:xfrm>
            <a:off x="7070043" y="1820952"/>
            <a:ext cx="352857" cy="347301"/>
            <a:chOff x="2404875" y="3592725"/>
            <a:chExt cx="298525" cy="293825"/>
          </a:xfrm>
        </p:grpSpPr>
        <p:sp>
          <p:nvSpPr>
            <p:cNvPr id="6926" name="Google Shape;6926;p72"/>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2"/>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2"/>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72"/>
          <p:cNvGrpSpPr/>
          <p:nvPr/>
        </p:nvGrpSpPr>
        <p:grpSpPr>
          <a:xfrm>
            <a:off x="7070974" y="2266517"/>
            <a:ext cx="350995" cy="349133"/>
            <a:chOff x="2404875" y="3955825"/>
            <a:chExt cx="296950" cy="295375"/>
          </a:xfrm>
        </p:grpSpPr>
        <p:sp>
          <p:nvSpPr>
            <p:cNvPr id="6930" name="Google Shape;6930;p72"/>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2"/>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2"/>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2"/>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72"/>
          <p:cNvGrpSpPr/>
          <p:nvPr/>
        </p:nvGrpSpPr>
        <p:grpSpPr>
          <a:xfrm>
            <a:off x="5764954" y="2730711"/>
            <a:ext cx="349163" cy="350079"/>
            <a:chOff x="4263650" y="3235150"/>
            <a:chExt cx="295400" cy="296175"/>
          </a:xfrm>
        </p:grpSpPr>
        <p:sp>
          <p:nvSpPr>
            <p:cNvPr id="6935" name="Google Shape;6935;p72"/>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2"/>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2"/>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2"/>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2"/>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72"/>
          <p:cNvGrpSpPr/>
          <p:nvPr/>
        </p:nvGrpSpPr>
        <p:grpSpPr>
          <a:xfrm>
            <a:off x="5762634" y="3189872"/>
            <a:ext cx="353802" cy="327739"/>
            <a:chOff x="4266025" y="3609275"/>
            <a:chExt cx="299325" cy="277275"/>
          </a:xfrm>
        </p:grpSpPr>
        <p:sp>
          <p:nvSpPr>
            <p:cNvPr id="6941" name="Google Shape;6941;p72"/>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2"/>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72"/>
          <p:cNvGrpSpPr/>
          <p:nvPr/>
        </p:nvGrpSpPr>
        <p:grpSpPr>
          <a:xfrm>
            <a:off x="5763092" y="3655259"/>
            <a:ext cx="352886" cy="349133"/>
            <a:chOff x="4263650" y="3963700"/>
            <a:chExt cx="298550" cy="295375"/>
          </a:xfrm>
        </p:grpSpPr>
        <p:sp>
          <p:nvSpPr>
            <p:cNvPr id="6944" name="Google Shape;6944;p72"/>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2"/>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2"/>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2"/>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2"/>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2"/>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2"/>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72"/>
          <p:cNvGrpSpPr/>
          <p:nvPr/>
        </p:nvGrpSpPr>
        <p:grpSpPr>
          <a:xfrm>
            <a:off x="8041429" y="2730711"/>
            <a:ext cx="226264" cy="350079"/>
            <a:chOff x="6164975" y="3211525"/>
            <a:chExt cx="191425" cy="296175"/>
          </a:xfrm>
        </p:grpSpPr>
        <p:sp>
          <p:nvSpPr>
            <p:cNvPr id="6952" name="Google Shape;6952;p72"/>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2"/>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2"/>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2"/>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2"/>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2"/>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2"/>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72"/>
          <p:cNvGrpSpPr/>
          <p:nvPr/>
        </p:nvGrpSpPr>
        <p:grpSpPr>
          <a:xfrm>
            <a:off x="5303466" y="1378987"/>
            <a:ext cx="352886" cy="350049"/>
            <a:chOff x="946175" y="3253275"/>
            <a:chExt cx="298550" cy="296150"/>
          </a:xfrm>
        </p:grpSpPr>
        <p:sp>
          <p:nvSpPr>
            <p:cNvPr id="6960" name="Google Shape;6960;p72"/>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2"/>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2"/>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2"/>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2"/>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72"/>
          <p:cNvGrpSpPr/>
          <p:nvPr/>
        </p:nvGrpSpPr>
        <p:grpSpPr>
          <a:xfrm>
            <a:off x="5304397" y="1820951"/>
            <a:ext cx="351024" cy="347301"/>
            <a:chOff x="946175" y="3619500"/>
            <a:chExt cx="296975" cy="293825"/>
          </a:xfrm>
        </p:grpSpPr>
        <p:sp>
          <p:nvSpPr>
            <p:cNvPr id="6966" name="Google Shape;6966;p72"/>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2"/>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2"/>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2"/>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2"/>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2"/>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2" name="Google Shape;6972;p72"/>
          <p:cNvGrpSpPr/>
          <p:nvPr/>
        </p:nvGrpSpPr>
        <p:grpSpPr>
          <a:xfrm>
            <a:off x="5303939" y="2265585"/>
            <a:ext cx="351940" cy="350995"/>
            <a:chOff x="944600" y="3981825"/>
            <a:chExt cx="297750" cy="296950"/>
          </a:xfrm>
        </p:grpSpPr>
        <p:sp>
          <p:nvSpPr>
            <p:cNvPr id="6973" name="Google Shape;6973;p72"/>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2"/>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2"/>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2"/>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72"/>
          <p:cNvGrpSpPr/>
          <p:nvPr/>
        </p:nvGrpSpPr>
        <p:grpSpPr>
          <a:xfrm>
            <a:off x="7520875" y="1379445"/>
            <a:ext cx="350079" cy="349133"/>
            <a:chOff x="2768750" y="3227275"/>
            <a:chExt cx="296175" cy="295375"/>
          </a:xfrm>
        </p:grpSpPr>
        <p:sp>
          <p:nvSpPr>
            <p:cNvPr id="6978" name="Google Shape;6978;p72"/>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2"/>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2"/>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2"/>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2"/>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2"/>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2"/>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2"/>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6" name="Google Shape;6986;p72"/>
          <p:cNvGrpSpPr/>
          <p:nvPr/>
        </p:nvGrpSpPr>
        <p:grpSpPr>
          <a:xfrm>
            <a:off x="7541826" y="1820317"/>
            <a:ext cx="308177" cy="348572"/>
            <a:chOff x="2786075" y="3591800"/>
            <a:chExt cx="260725" cy="294900"/>
          </a:xfrm>
        </p:grpSpPr>
        <p:sp>
          <p:nvSpPr>
            <p:cNvPr id="6987" name="Google Shape;6987;p72"/>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2"/>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2"/>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2"/>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2"/>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2" name="Google Shape;6992;p72"/>
          <p:cNvGrpSpPr/>
          <p:nvPr/>
        </p:nvGrpSpPr>
        <p:grpSpPr>
          <a:xfrm>
            <a:off x="7582324" y="2266044"/>
            <a:ext cx="227180" cy="350079"/>
            <a:chOff x="2819150" y="3955025"/>
            <a:chExt cx="192200" cy="296175"/>
          </a:xfrm>
        </p:grpSpPr>
        <p:sp>
          <p:nvSpPr>
            <p:cNvPr id="6993" name="Google Shape;6993;p72"/>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2"/>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2"/>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2"/>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7" name="Google Shape;6997;p72"/>
          <p:cNvGrpSpPr/>
          <p:nvPr/>
        </p:nvGrpSpPr>
        <p:grpSpPr>
          <a:xfrm>
            <a:off x="6206097" y="2731642"/>
            <a:ext cx="349133" cy="348217"/>
            <a:chOff x="4629125" y="3235150"/>
            <a:chExt cx="295375" cy="294600"/>
          </a:xfrm>
        </p:grpSpPr>
        <p:sp>
          <p:nvSpPr>
            <p:cNvPr id="6998" name="Google Shape;6998;p72"/>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2"/>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2"/>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2"/>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2"/>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72"/>
          <p:cNvGrpSpPr/>
          <p:nvPr/>
        </p:nvGrpSpPr>
        <p:grpSpPr>
          <a:xfrm>
            <a:off x="6206082" y="3179175"/>
            <a:ext cx="349163" cy="349133"/>
            <a:chOff x="4628325" y="3599825"/>
            <a:chExt cx="295400" cy="295375"/>
          </a:xfrm>
        </p:grpSpPr>
        <p:sp>
          <p:nvSpPr>
            <p:cNvPr id="7004" name="Google Shape;7004;p72"/>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2"/>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2"/>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2"/>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2"/>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2"/>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2"/>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2"/>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2"/>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2"/>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2"/>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72"/>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72"/>
          <p:cNvGrpSpPr/>
          <p:nvPr/>
        </p:nvGrpSpPr>
        <p:grpSpPr>
          <a:xfrm>
            <a:off x="6227033" y="3654786"/>
            <a:ext cx="307261" cy="350079"/>
            <a:chOff x="4645650" y="3962900"/>
            <a:chExt cx="259950" cy="296175"/>
          </a:xfrm>
        </p:grpSpPr>
        <p:sp>
          <p:nvSpPr>
            <p:cNvPr id="7017" name="Google Shape;7017;p72"/>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2"/>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2"/>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2"/>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2"/>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2"/>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72"/>
          <p:cNvGrpSpPr/>
          <p:nvPr/>
        </p:nvGrpSpPr>
        <p:grpSpPr>
          <a:xfrm>
            <a:off x="7979994" y="3179648"/>
            <a:ext cx="349133" cy="348188"/>
            <a:chOff x="6143725" y="3582500"/>
            <a:chExt cx="295375" cy="294575"/>
          </a:xfrm>
        </p:grpSpPr>
        <p:sp>
          <p:nvSpPr>
            <p:cNvPr id="7024" name="Google Shape;7024;p72"/>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2"/>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2"/>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2"/>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2"/>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2"/>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2"/>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72"/>
          <p:cNvGrpSpPr/>
          <p:nvPr/>
        </p:nvGrpSpPr>
        <p:grpSpPr>
          <a:xfrm>
            <a:off x="5748820" y="1378987"/>
            <a:ext cx="350995" cy="350049"/>
            <a:chOff x="1310075" y="3253275"/>
            <a:chExt cx="296950" cy="296150"/>
          </a:xfrm>
        </p:grpSpPr>
        <p:sp>
          <p:nvSpPr>
            <p:cNvPr id="7032" name="Google Shape;7032;p72"/>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2"/>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2"/>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5" name="Google Shape;7035;p72"/>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6" name="Google Shape;7036;p72"/>
          <p:cNvGrpSpPr/>
          <p:nvPr/>
        </p:nvGrpSpPr>
        <p:grpSpPr>
          <a:xfrm>
            <a:off x="5748347" y="2265246"/>
            <a:ext cx="351941" cy="351675"/>
            <a:chOff x="1310075" y="3980250"/>
            <a:chExt cx="297750" cy="297525"/>
          </a:xfrm>
        </p:grpSpPr>
        <p:sp>
          <p:nvSpPr>
            <p:cNvPr id="7037" name="Google Shape;7037;p72"/>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2"/>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2"/>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2"/>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1" name="Google Shape;7041;p72"/>
          <p:cNvGrpSpPr/>
          <p:nvPr/>
        </p:nvGrpSpPr>
        <p:grpSpPr>
          <a:xfrm>
            <a:off x="8013136" y="1379445"/>
            <a:ext cx="266305" cy="349133"/>
            <a:chOff x="3167275" y="3227275"/>
            <a:chExt cx="225300" cy="295375"/>
          </a:xfrm>
        </p:grpSpPr>
        <p:sp>
          <p:nvSpPr>
            <p:cNvPr id="7042" name="Google Shape;7042;p72"/>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2"/>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72"/>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72"/>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2"/>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7" name="Google Shape;7047;p72"/>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8" name="Google Shape;7048;p72"/>
          <p:cNvGrpSpPr/>
          <p:nvPr/>
        </p:nvGrpSpPr>
        <p:grpSpPr>
          <a:xfrm>
            <a:off x="7970318" y="2266502"/>
            <a:ext cx="351940" cy="349163"/>
            <a:chOff x="3133425" y="3955025"/>
            <a:chExt cx="297750" cy="295400"/>
          </a:xfrm>
        </p:grpSpPr>
        <p:sp>
          <p:nvSpPr>
            <p:cNvPr id="7049" name="Google Shape;7049;p72"/>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2"/>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2"/>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72"/>
          <p:cNvGrpSpPr/>
          <p:nvPr/>
        </p:nvGrpSpPr>
        <p:grpSpPr>
          <a:xfrm>
            <a:off x="6650491" y="2730090"/>
            <a:ext cx="350079" cy="351320"/>
            <a:chOff x="4991425" y="3234750"/>
            <a:chExt cx="296175" cy="297225"/>
          </a:xfrm>
        </p:grpSpPr>
        <p:sp>
          <p:nvSpPr>
            <p:cNvPr id="7053" name="Google Shape;7053;p72"/>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2"/>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2"/>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2"/>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2"/>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2"/>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72"/>
          <p:cNvGrpSpPr/>
          <p:nvPr/>
        </p:nvGrpSpPr>
        <p:grpSpPr>
          <a:xfrm>
            <a:off x="6650491" y="3199653"/>
            <a:ext cx="350079" cy="308177"/>
            <a:chOff x="4991425" y="3617150"/>
            <a:chExt cx="296175" cy="260725"/>
          </a:xfrm>
        </p:grpSpPr>
        <p:sp>
          <p:nvSpPr>
            <p:cNvPr id="7060" name="Google Shape;7060;p72"/>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2"/>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2"/>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2"/>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2"/>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2"/>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2"/>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7" name="Google Shape;7067;p72"/>
          <p:cNvGrpSpPr/>
          <p:nvPr/>
        </p:nvGrpSpPr>
        <p:grpSpPr>
          <a:xfrm>
            <a:off x="6727764" y="3655244"/>
            <a:ext cx="195532" cy="349163"/>
            <a:chOff x="5056800" y="3962900"/>
            <a:chExt cx="165425" cy="295400"/>
          </a:xfrm>
        </p:grpSpPr>
        <p:sp>
          <p:nvSpPr>
            <p:cNvPr id="7068" name="Google Shape;7068;p72"/>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2"/>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2"/>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72"/>
          <p:cNvGrpSpPr/>
          <p:nvPr/>
        </p:nvGrpSpPr>
        <p:grpSpPr>
          <a:xfrm>
            <a:off x="7979062" y="3655260"/>
            <a:ext cx="350995" cy="349133"/>
            <a:chOff x="6168925" y="3936925"/>
            <a:chExt cx="296950" cy="295375"/>
          </a:xfrm>
        </p:grpSpPr>
        <p:sp>
          <p:nvSpPr>
            <p:cNvPr id="7072" name="Google Shape;7072;p72"/>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2"/>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2"/>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2"/>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2"/>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2"/>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8" name="Google Shape;7078;p72"/>
          <p:cNvGrpSpPr/>
          <p:nvPr/>
        </p:nvGrpSpPr>
        <p:grpSpPr>
          <a:xfrm>
            <a:off x="6192781" y="1372332"/>
            <a:ext cx="348188" cy="349133"/>
            <a:chOff x="1674750" y="3254050"/>
            <a:chExt cx="294575" cy="295375"/>
          </a:xfrm>
        </p:grpSpPr>
        <p:sp>
          <p:nvSpPr>
            <p:cNvPr id="7079" name="Google Shape;7079;p72"/>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2"/>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2"/>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2" name="Google Shape;7082;p72"/>
          <p:cNvGrpSpPr/>
          <p:nvPr/>
        </p:nvGrpSpPr>
        <p:grpSpPr>
          <a:xfrm>
            <a:off x="6207177" y="1820035"/>
            <a:ext cx="319347" cy="349133"/>
            <a:chOff x="1687350" y="3618725"/>
            <a:chExt cx="270175" cy="295375"/>
          </a:xfrm>
        </p:grpSpPr>
        <p:sp>
          <p:nvSpPr>
            <p:cNvPr id="7083" name="Google Shape;7083;p7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6" name="Google Shape;7086;p72"/>
          <p:cNvGrpSpPr/>
          <p:nvPr/>
        </p:nvGrpSpPr>
        <p:grpSpPr>
          <a:xfrm>
            <a:off x="6190880" y="2266516"/>
            <a:ext cx="351940" cy="349133"/>
            <a:chOff x="1672375" y="3982600"/>
            <a:chExt cx="297750" cy="295375"/>
          </a:xfrm>
        </p:grpSpPr>
        <p:sp>
          <p:nvSpPr>
            <p:cNvPr id="7087" name="Google Shape;7087;p72"/>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2"/>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2"/>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0" name="Google Shape;7090;p72"/>
          <p:cNvGrpSpPr/>
          <p:nvPr/>
        </p:nvGrpSpPr>
        <p:grpSpPr>
          <a:xfrm>
            <a:off x="4882872" y="2730711"/>
            <a:ext cx="350079" cy="350079"/>
            <a:chOff x="3497300" y="3227275"/>
            <a:chExt cx="296175" cy="296175"/>
          </a:xfrm>
        </p:grpSpPr>
        <p:sp>
          <p:nvSpPr>
            <p:cNvPr id="7091" name="Google Shape;7091;p72"/>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2"/>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2"/>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2"/>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2"/>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2"/>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2"/>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2"/>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72"/>
          <p:cNvGrpSpPr/>
          <p:nvPr/>
        </p:nvGrpSpPr>
        <p:grpSpPr>
          <a:xfrm>
            <a:off x="4883345" y="3180106"/>
            <a:ext cx="349133" cy="347272"/>
            <a:chOff x="3497300" y="3591950"/>
            <a:chExt cx="295375" cy="293800"/>
          </a:xfrm>
        </p:grpSpPr>
        <p:sp>
          <p:nvSpPr>
            <p:cNvPr id="7100" name="Google Shape;7100;p72"/>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2"/>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2"/>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2"/>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2"/>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2"/>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2"/>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2"/>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8" name="Google Shape;7108;p72"/>
          <p:cNvGrpSpPr/>
          <p:nvPr/>
        </p:nvGrpSpPr>
        <p:grpSpPr>
          <a:xfrm>
            <a:off x="4883345" y="3655244"/>
            <a:ext cx="349133" cy="349163"/>
            <a:chOff x="3497300" y="3955025"/>
            <a:chExt cx="295375" cy="295400"/>
          </a:xfrm>
        </p:grpSpPr>
        <p:sp>
          <p:nvSpPr>
            <p:cNvPr id="7109" name="Google Shape;7109;p72"/>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2"/>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2"/>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2" name="Google Shape;7112;p72"/>
          <p:cNvGrpSpPr/>
          <p:nvPr/>
        </p:nvGrpSpPr>
        <p:grpSpPr>
          <a:xfrm>
            <a:off x="7107917" y="2731435"/>
            <a:ext cx="327739" cy="348631"/>
            <a:chOff x="5364750" y="3235150"/>
            <a:chExt cx="277275" cy="294950"/>
          </a:xfrm>
        </p:grpSpPr>
        <p:sp>
          <p:nvSpPr>
            <p:cNvPr id="7113" name="Google Shape;7113;p72"/>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2"/>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2"/>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2"/>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2"/>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2"/>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2"/>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2"/>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1" name="Google Shape;7121;p72"/>
          <p:cNvGrpSpPr/>
          <p:nvPr/>
        </p:nvGrpSpPr>
        <p:grpSpPr>
          <a:xfrm>
            <a:off x="7096274" y="3177771"/>
            <a:ext cx="351024" cy="351941"/>
            <a:chOff x="5355300" y="3598250"/>
            <a:chExt cx="296975" cy="297750"/>
          </a:xfrm>
        </p:grpSpPr>
        <p:sp>
          <p:nvSpPr>
            <p:cNvPr id="7122" name="Google Shape;7122;p72"/>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2"/>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2"/>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2"/>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2"/>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2"/>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2"/>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2"/>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0" name="Google Shape;7130;p72"/>
          <p:cNvGrpSpPr/>
          <p:nvPr/>
        </p:nvGrpSpPr>
        <p:grpSpPr>
          <a:xfrm>
            <a:off x="7100470" y="3716693"/>
            <a:ext cx="342632" cy="226264"/>
            <a:chOff x="5358450" y="4015675"/>
            <a:chExt cx="289875" cy="191425"/>
          </a:xfrm>
        </p:grpSpPr>
        <p:sp>
          <p:nvSpPr>
            <p:cNvPr id="7131" name="Google Shape;7131;p72"/>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2"/>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2"/>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2"/>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5" name="Google Shape;7135;p72"/>
          <p:cNvGrpSpPr/>
          <p:nvPr/>
        </p:nvGrpSpPr>
        <p:grpSpPr>
          <a:xfrm>
            <a:off x="6226953" y="4099224"/>
            <a:ext cx="351024" cy="325464"/>
            <a:chOff x="6543825" y="3202075"/>
            <a:chExt cx="296975" cy="275350"/>
          </a:xfrm>
        </p:grpSpPr>
        <p:sp>
          <p:nvSpPr>
            <p:cNvPr id="7136" name="Google Shape;7136;p72"/>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2"/>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2"/>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2"/>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2"/>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2"/>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2"/>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3" name="Google Shape;7143;p72"/>
          <p:cNvGrpSpPr/>
          <p:nvPr/>
        </p:nvGrpSpPr>
        <p:grpSpPr>
          <a:xfrm>
            <a:off x="6633934" y="1378972"/>
            <a:ext cx="350079" cy="350079"/>
            <a:chOff x="2037825" y="3254050"/>
            <a:chExt cx="296175" cy="296175"/>
          </a:xfrm>
        </p:grpSpPr>
        <p:sp>
          <p:nvSpPr>
            <p:cNvPr id="7144" name="Google Shape;7144;p72"/>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2"/>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2"/>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2"/>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2"/>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72"/>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0" name="Google Shape;7150;p72"/>
          <p:cNvGrpSpPr/>
          <p:nvPr/>
        </p:nvGrpSpPr>
        <p:grpSpPr>
          <a:xfrm>
            <a:off x="6632072" y="1820139"/>
            <a:ext cx="353802" cy="348926"/>
            <a:chOff x="2034675" y="3617925"/>
            <a:chExt cx="299325" cy="295200"/>
          </a:xfrm>
        </p:grpSpPr>
        <p:sp>
          <p:nvSpPr>
            <p:cNvPr id="7151" name="Google Shape;7151;p72"/>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2"/>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2"/>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2"/>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2"/>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6" name="Google Shape;7156;p72"/>
          <p:cNvGrpSpPr/>
          <p:nvPr/>
        </p:nvGrpSpPr>
        <p:grpSpPr>
          <a:xfrm>
            <a:off x="6633934" y="2266516"/>
            <a:ext cx="350079" cy="349133"/>
            <a:chOff x="2037825" y="3981825"/>
            <a:chExt cx="296175" cy="295375"/>
          </a:xfrm>
        </p:grpSpPr>
        <p:sp>
          <p:nvSpPr>
            <p:cNvPr id="7157" name="Google Shape;7157;p72"/>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2"/>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2"/>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0" name="Google Shape;7160;p72"/>
          <p:cNvGrpSpPr/>
          <p:nvPr/>
        </p:nvGrpSpPr>
        <p:grpSpPr>
          <a:xfrm>
            <a:off x="5318952" y="2762832"/>
            <a:ext cx="350079" cy="285837"/>
            <a:chOff x="3860400" y="3254050"/>
            <a:chExt cx="296175" cy="241825"/>
          </a:xfrm>
        </p:grpSpPr>
        <p:sp>
          <p:nvSpPr>
            <p:cNvPr id="7161" name="Google Shape;7161;p72"/>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2"/>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2"/>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2"/>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2"/>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2"/>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2"/>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72"/>
          <p:cNvGrpSpPr/>
          <p:nvPr/>
        </p:nvGrpSpPr>
        <p:grpSpPr>
          <a:xfrm>
            <a:off x="5318479" y="3178702"/>
            <a:ext cx="351024" cy="350079"/>
            <a:chOff x="3859600" y="3591950"/>
            <a:chExt cx="296975" cy="296175"/>
          </a:xfrm>
        </p:grpSpPr>
        <p:sp>
          <p:nvSpPr>
            <p:cNvPr id="7169" name="Google Shape;7169;p72"/>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2"/>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2"/>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2" name="Google Shape;7172;p72"/>
          <p:cNvGrpSpPr/>
          <p:nvPr/>
        </p:nvGrpSpPr>
        <p:grpSpPr>
          <a:xfrm>
            <a:off x="5318952" y="3654786"/>
            <a:ext cx="350079" cy="350079"/>
            <a:chOff x="3860400" y="3955025"/>
            <a:chExt cx="296175" cy="296175"/>
          </a:xfrm>
        </p:grpSpPr>
        <p:sp>
          <p:nvSpPr>
            <p:cNvPr id="7173" name="Google Shape;7173;p72"/>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2"/>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2"/>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2"/>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2"/>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8" name="Google Shape;7178;p72"/>
          <p:cNvGrpSpPr/>
          <p:nvPr/>
        </p:nvGrpSpPr>
        <p:grpSpPr>
          <a:xfrm>
            <a:off x="7534167" y="2731184"/>
            <a:ext cx="355664" cy="349133"/>
            <a:chOff x="5716825" y="3235950"/>
            <a:chExt cx="300900" cy="295375"/>
          </a:xfrm>
        </p:grpSpPr>
        <p:sp>
          <p:nvSpPr>
            <p:cNvPr id="7179" name="Google Shape;7179;p72"/>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2"/>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2"/>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2"/>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3" name="Google Shape;7183;p72"/>
          <p:cNvGrpSpPr/>
          <p:nvPr/>
        </p:nvGrpSpPr>
        <p:grpSpPr>
          <a:xfrm>
            <a:off x="7547199" y="3189872"/>
            <a:ext cx="329601" cy="327739"/>
            <a:chOff x="5727850" y="3609275"/>
            <a:chExt cx="278850" cy="277275"/>
          </a:xfrm>
        </p:grpSpPr>
        <p:sp>
          <p:nvSpPr>
            <p:cNvPr id="7184" name="Google Shape;7184;p72"/>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2"/>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2"/>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2"/>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2"/>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9" name="Google Shape;7189;p72"/>
          <p:cNvGrpSpPr/>
          <p:nvPr/>
        </p:nvGrpSpPr>
        <p:grpSpPr>
          <a:xfrm>
            <a:off x="7558383" y="3655259"/>
            <a:ext cx="307231" cy="349133"/>
            <a:chOff x="5736525" y="3963700"/>
            <a:chExt cx="259925" cy="295375"/>
          </a:xfrm>
        </p:grpSpPr>
        <p:sp>
          <p:nvSpPr>
            <p:cNvPr id="7190" name="Google Shape;7190;p72"/>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2"/>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2"/>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2"/>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2"/>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2"/>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2"/>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72"/>
          <p:cNvGrpSpPr/>
          <p:nvPr/>
        </p:nvGrpSpPr>
        <p:grpSpPr>
          <a:xfrm>
            <a:off x="6649963" y="4104585"/>
            <a:ext cx="351024" cy="350079"/>
            <a:chOff x="6553275" y="3604550"/>
            <a:chExt cx="296975" cy="296175"/>
          </a:xfrm>
        </p:grpSpPr>
        <p:sp>
          <p:nvSpPr>
            <p:cNvPr id="7198" name="Google Shape;7198;p72"/>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2"/>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2"/>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2"/>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2"/>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2"/>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4" name="Google Shape;7204;p72"/>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7205" name="Google Shape;7205;p72"/>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4203E00B-5D0F-27EA-7896-BE755DFF650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6" imgH="426" progId="TCLayout.ActiveDocument.1">
                  <p:embed/>
                </p:oleObj>
              </mc:Choice>
              <mc:Fallback>
                <p:oleObj name="think-cell Slide" r:id="rId3" imgW="426" imgH="426" progId="TCLayout.ActiveDocument.1">
                  <p:embed/>
                  <p:pic>
                    <p:nvPicPr>
                      <p:cNvPr id="16" name="think-cell data - do not delete" hidden="1">
                        <a:extLst>
                          <a:ext uri="{FF2B5EF4-FFF2-40B4-BE49-F238E27FC236}">
                            <a16:creationId xmlns:a16="http://schemas.microsoft.com/office/drawing/2014/main" id="{4203E00B-5D0F-27EA-7896-BE755DFF650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14">
            <a:extLst>
              <a:ext uri="{FF2B5EF4-FFF2-40B4-BE49-F238E27FC236}">
                <a16:creationId xmlns:a16="http://schemas.microsoft.com/office/drawing/2014/main" id="{3B9FECE5-F9BA-E961-4D17-66D7F855FB69}"/>
              </a:ext>
            </a:extLst>
          </p:cNvPr>
          <p:cNvSpPr txBox="1">
            <a:spLocks/>
          </p:cNvSpPr>
          <p:nvPr/>
        </p:nvSpPr>
        <p:spPr>
          <a:xfrm>
            <a:off x="611592" y="346751"/>
            <a:ext cx="7704000" cy="572700"/>
          </a:xfrm>
          <a:prstGeom prst="rect">
            <a:avLst/>
          </a:prstGeom>
          <a:noFill/>
          <a:ln>
            <a:noFill/>
          </a:ln>
        </p:spPr>
        <p:txBody>
          <a:bodyPr spcFirstLastPara="1" vert="horz"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Krona One"/>
              <a:buNone/>
              <a:defRPr sz="2800" b="0" i="0" u="none" strike="noStrike" cap="none">
                <a:solidFill>
                  <a:schemeClr val="dk1"/>
                </a:solidFill>
                <a:latin typeface="+mj-lt"/>
                <a:ea typeface="Krona One"/>
                <a:cs typeface="Krona One"/>
                <a:sym typeface="Krona On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sz="2000" dirty="0"/>
              <a:t>Lin Reg (</a:t>
            </a:r>
            <a:r>
              <a:rPr lang="en-GB" sz="2000" dirty="0" err="1"/>
              <a:t>Wiktor</a:t>
            </a:r>
            <a:r>
              <a:rPr lang="en-GB" sz="2000" dirty="0"/>
              <a:t>)</a:t>
            </a:r>
            <a:endParaRPr lang="en-AT" sz="2000" dirty="0"/>
          </a:p>
        </p:txBody>
      </p:sp>
      <p:grpSp>
        <p:nvGrpSpPr>
          <p:cNvPr id="2" name="Google Shape;2269;p64">
            <a:extLst>
              <a:ext uri="{FF2B5EF4-FFF2-40B4-BE49-F238E27FC236}">
                <a16:creationId xmlns:a16="http://schemas.microsoft.com/office/drawing/2014/main" id="{02DAE598-3B23-A1B7-065D-BBC1EFE524A2}"/>
              </a:ext>
            </a:extLst>
          </p:cNvPr>
          <p:cNvGrpSpPr/>
          <p:nvPr/>
        </p:nvGrpSpPr>
        <p:grpSpPr>
          <a:xfrm>
            <a:off x="298201" y="76991"/>
            <a:ext cx="1823804" cy="208784"/>
            <a:chOff x="6336019" y="3733725"/>
            <a:chExt cx="2566206" cy="351310"/>
          </a:xfrm>
          <a:solidFill>
            <a:schemeClr val="accent3">
              <a:lumMod val="20000"/>
              <a:lumOff val="80000"/>
            </a:schemeClr>
          </a:solidFill>
        </p:grpSpPr>
        <p:sp>
          <p:nvSpPr>
            <p:cNvPr id="4" name="Google Shape;2270;p64">
              <a:extLst>
                <a:ext uri="{FF2B5EF4-FFF2-40B4-BE49-F238E27FC236}">
                  <a16:creationId xmlns:a16="http://schemas.microsoft.com/office/drawing/2014/main" id="{A855D889-3C1C-DFD5-FB8F-E0EDC57FBFF5}"/>
                </a:ext>
              </a:extLst>
            </p:cNvPr>
            <p:cNvSpPr/>
            <p:nvPr/>
          </p:nvSpPr>
          <p:spPr>
            <a:xfrm>
              <a:off x="6336019" y="3733735"/>
              <a:ext cx="1881300" cy="351300"/>
            </a:xfrm>
            <a:prstGeom prst="homePlate">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900" dirty="0"/>
                <a:t>1. Motivation</a:t>
              </a:r>
              <a:endParaRPr sz="900" dirty="0"/>
            </a:p>
          </p:txBody>
        </p:sp>
        <p:sp>
          <p:nvSpPr>
            <p:cNvPr id="5" name="Google Shape;2271;p64">
              <a:extLst>
                <a:ext uri="{FF2B5EF4-FFF2-40B4-BE49-F238E27FC236}">
                  <a16:creationId xmlns:a16="http://schemas.microsoft.com/office/drawing/2014/main" id="{1BBFE062-DEBF-4549-7FCC-1DF265ACD000}"/>
                </a:ext>
              </a:extLst>
            </p:cNvPr>
            <p:cNvSpPr/>
            <p:nvPr/>
          </p:nvSpPr>
          <p:spPr>
            <a:xfrm>
              <a:off x="80985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272;p64">
              <a:extLst>
                <a:ext uri="{FF2B5EF4-FFF2-40B4-BE49-F238E27FC236}">
                  <a16:creationId xmlns:a16="http://schemas.microsoft.com/office/drawing/2014/main" id="{AA38E455-B12E-CD9D-4C1E-CB627FC21F24}"/>
                </a:ext>
              </a:extLst>
            </p:cNvPr>
            <p:cNvSpPr/>
            <p:nvPr/>
          </p:nvSpPr>
          <p:spPr>
            <a:xfrm>
              <a:off x="83271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73;p64">
              <a:extLst>
                <a:ext uri="{FF2B5EF4-FFF2-40B4-BE49-F238E27FC236}">
                  <a16:creationId xmlns:a16="http://schemas.microsoft.com/office/drawing/2014/main" id="{9E11954C-13E4-6826-A074-EAF6CBB503E6}"/>
                </a:ext>
              </a:extLst>
            </p:cNvPr>
            <p:cNvSpPr/>
            <p:nvPr/>
          </p:nvSpPr>
          <p:spPr>
            <a:xfrm>
              <a:off x="85557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2" descr="Zivil- und Zivilverfahrensrecht - WU (Wirtschaftsuniversität Wien)">
            <a:extLst>
              <a:ext uri="{FF2B5EF4-FFF2-40B4-BE49-F238E27FC236}">
                <a16:creationId xmlns:a16="http://schemas.microsoft.com/office/drawing/2014/main" id="{F888A9A7-3428-88EC-597C-489369A574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70949" y="14174"/>
            <a:ext cx="874850" cy="543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51938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209"/>
        <p:cNvGrpSpPr/>
        <p:nvPr/>
      </p:nvGrpSpPr>
      <p:grpSpPr>
        <a:xfrm>
          <a:off x="0" y="0"/>
          <a:ext cx="0" cy="0"/>
          <a:chOff x="0" y="0"/>
          <a:chExt cx="0" cy="0"/>
        </a:xfrm>
      </p:grpSpPr>
      <p:grpSp>
        <p:nvGrpSpPr>
          <p:cNvPr id="7210" name="Google Shape;7210;p73"/>
          <p:cNvGrpSpPr/>
          <p:nvPr/>
        </p:nvGrpSpPr>
        <p:grpSpPr>
          <a:xfrm>
            <a:off x="877057" y="1380546"/>
            <a:ext cx="294401" cy="353645"/>
            <a:chOff x="-35814600" y="3202075"/>
            <a:chExt cx="242625" cy="291450"/>
          </a:xfrm>
        </p:grpSpPr>
        <p:sp>
          <p:nvSpPr>
            <p:cNvPr id="7211" name="Google Shape;7211;p73"/>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3"/>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3"/>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3"/>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3"/>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3"/>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3"/>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8" name="Google Shape;7218;p73"/>
          <p:cNvGrpSpPr/>
          <p:nvPr/>
        </p:nvGrpSpPr>
        <p:grpSpPr>
          <a:xfrm>
            <a:off x="847435" y="1821466"/>
            <a:ext cx="353645" cy="353888"/>
            <a:chOff x="-35839800" y="3561025"/>
            <a:chExt cx="291450" cy="291650"/>
          </a:xfrm>
        </p:grpSpPr>
        <p:sp>
          <p:nvSpPr>
            <p:cNvPr id="7219" name="Google Shape;7219;p73"/>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3"/>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3"/>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3"/>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3"/>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3"/>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3"/>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6" name="Google Shape;7226;p73"/>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7" name="Google Shape;7227;p73"/>
          <p:cNvGrpSpPr/>
          <p:nvPr/>
        </p:nvGrpSpPr>
        <p:grpSpPr>
          <a:xfrm>
            <a:off x="3084980" y="1380546"/>
            <a:ext cx="353645" cy="353645"/>
            <a:chOff x="-34003850" y="3227275"/>
            <a:chExt cx="291450" cy="291450"/>
          </a:xfrm>
        </p:grpSpPr>
        <p:sp>
          <p:nvSpPr>
            <p:cNvPr id="7228" name="Google Shape;7228;p73"/>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3"/>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3"/>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3"/>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3"/>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73"/>
          <p:cNvGrpSpPr/>
          <p:nvPr/>
        </p:nvGrpSpPr>
        <p:grpSpPr>
          <a:xfrm>
            <a:off x="3084510" y="1821238"/>
            <a:ext cx="354586" cy="354343"/>
            <a:chOff x="-34004625" y="3585850"/>
            <a:chExt cx="292225" cy="292025"/>
          </a:xfrm>
        </p:grpSpPr>
        <p:sp>
          <p:nvSpPr>
            <p:cNvPr id="7234" name="Google Shape;7234;p73"/>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3"/>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3"/>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3"/>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3"/>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73"/>
          <p:cNvGrpSpPr/>
          <p:nvPr/>
        </p:nvGrpSpPr>
        <p:grpSpPr>
          <a:xfrm>
            <a:off x="3084025" y="2256439"/>
            <a:ext cx="355557" cy="354616"/>
            <a:chOff x="-34005425" y="3945575"/>
            <a:chExt cx="293025" cy="292250"/>
          </a:xfrm>
        </p:grpSpPr>
        <p:sp>
          <p:nvSpPr>
            <p:cNvPr id="7240" name="Google Shape;7240;p73"/>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3"/>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3"/>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73"/>
          <p:cNvGrpSpPr/>
          <p:nvPr/>
        </p:nvGrpSpPr>
        <p:grpSpPr>
          <a:xfrm>
            <a:off x="1731124" y="2729615"/>
            <a:ext cx="358408" cy="355557"/>
            <a:chOff x="-32174975" y="3192625"/>
            <a:chExt cx="295375" cy="293025"/>
          </a:xfrm>
        </p:grpSpPr>
        <p:sp>
          <p:nvSpPr>
            <p:cNvPr id="7244" name="Google Shape;7244;p73"/>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3"/>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3"/>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3"/>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8" name="Google Shape;7248;p73"/>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3"/>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50" name="Google Shape;7250;p73"/>
          <p:cNvGrpSpPr/>
          <p:nvPr/>
        </p:nvGrpSpPr>
        <p:grpSpPr>
          <a:xfrm>
            <a:off x="3970274" y="2730570"/>
            <a:ext cx="354586" cy="353645"/>
            <a:chOff x="-30345325" y="3184750"/>
            <a:chExt cx="292225" cy="291450"/>
          </a:xfrm>
        </p:grpSpPr>
        <p:sp>
          <p:nvSpPr>
            <p:cNvPr id="7251" name="Google Shape;7251;p73"/>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3"/>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3"/>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3"/>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3"/>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6" name="Google Shape;7256;p73"/>
          <p:cNvGrpSpPr/>
          <p:nvPr/>
        </p:nvGrpSpPr>
        <p:grpSpPr>
          <a:xfrm>
            <a:off x="1295026" y="1380546"/>
            <a:ext cx="353645" cy="353645"/>
            <a:chOff x="-35481425" y="3202075"/>
            <a:chExt cx="291450" cy="291450"/>
          </a:xfrm>
        </p:grpSpPr>
        <p:sp>
          <p:nvSpPr>
            <p:cNvPr id="7257" name="Google Shape;7257;p73"/>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3"/>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3"/>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3"/>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3"/>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3"/>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3"/>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73"/>
          <p:cNvGrpSpPr/>
          <p:nvPr/>
        </p:nvGrpSpPr>
        <p:grpSpPr>
          <a:xfrm>
            <a:off x="1294556" y="1822072"/>
            <a:ext cx="354586" cy="352675"/>
            <a:chOff x="-35482200" y="3561225"/>
            <a:chExt cx="292225" cy="290650"/>
          </a:xfrm>
        </p:grpSpPr>
        <p:sp>
          <p:nvSpPr>
            <p:cNvPr id="7265" name="Google Shape;7265;p73"/>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3"/>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3"/>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8" name="Google Shape;7268;p73"/>
          <p:cNvGrpSpPr/>
          <p:nvPr/>
        </p:nvGrpSpPr>
        <p:grpSpPr>
          <a:xfrm>
            <a:off x="1295026" y="2256940"/>
            <a:ext cx="353645" cy="353615"/>
            <a:chOff x="-35481425" y="3919600"/>
            <a:chExt cx="291450" cy="291425"/>
          </a:xfrm>
        </p:grpSpPr>
        <p:sp>
          <p:nvSpPr>
            <p:cNvPr id="7269" name="Google Shape;7269;p73"/>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3"/>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3"/>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3"/>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3"/>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3"/>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3"/>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3"/>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7" name="Google Shape;7277;p73"/>
          <p:cNvGrpSpPr/>
          <p:nvPr/>
        </p:nvGrpSpPr>
        <p:grpSpPr>
          <a:xfrm>
            <a:off x="3530661" y="1381031"/>
            <a:ext cx="357468" cy="352675"/>
            <a:chOff x="-33645475" y="3228075"/>
            <a:chExt cx="294600" cy="290650"/>
          </a:xfrm>
        </p:grpSpPr>
        <p:sp>
          <p:nvSpPr>
            <p:cNvPr id="7278" name="Google Shape;7278;p73"/>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3"/>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3"/>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3"/>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3"/>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3"/>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3"/>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5" name="Google Shape;7285;p73"/>
          <p:cNvGrpSpPr/>
          <p:nvPr/>
        </p:nvGrpSpPr>
        <p:grpSpPr>
          <a:xfrm>
            <a:off x="3531631" y="1821116"/>
            <a:ext cx="355526" cy="354586"/>
            <a:chOff x="-33646250" y="3586425"/>
            <a:chExt cx="293000" cy="292225"/>
          </a:xfrm>
        </p:grpSpPr>
        <p:sp>
          <p:nvSpPr>
            <p:cNvPr id="7286" name="Google Shape;7286;p73"/>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3"/>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8" name="Google Shape;7288;p73"/>
          <p:cNvGrpSpPr/>
          <p:nvPr/>
        </p:nvGrpSpPr>
        <p:grpSpPr>
          <a:xfrm>
            <a:off x="3532101" y="2255969"/>
            <a:ext cx="354586" cy="355557"/>
            <a:chOff x="-33645475" y="3944800"/>
            <a:chExt cx="292225" cy="293025"/>
          </a:xfrm>
        </p:grpSpPr>
        <p:sp>
          <p:nvSpPr>
            <p:cNvPr id="7289" name="Google Shape;7289;p73"/>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3"/>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3"/>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3"/>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3"/>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3"/>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3"/>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3"/>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3"/>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3"/>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9" name="Google Shape;7299;p73"/>
          <p:cNvGrpSpPr/>
          <p:nvPr/>
        </p:nvGrpSpPr>
        <p:grpSpPr>
          <a:xfrm>
            <a:off x="2185320" y="2729706"/>
            <a:ext cx="352675" cy="355375"/>
            <a:chOff x="-31809525" y="3192625"/>
            <a:chExt cx="290650" cy="292875"/>
          </a:xfrm>
        </p:grpSpPr>
        <p:sp>
          <p:nvSpPr>
            <p:cNvPr id="7300" name="Google Shape;7300;p73"/>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3"/>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73"/>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73"/>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73"/>
          <p:cNvGrpSpPr/>
          <p:nvPr/>
        </p:nvGrpSpPr>
        <p:grpSpPr>
          <a:xfrm>
            <a:off x="2184835" y="3200258"/>
            <a:ext cx="353645" cy="355557"/>
            <a:chOff x="-31811100" y="3550975"/>
            <a:chExt cx="291450" cy="293025"/>
          </a:xfrm>
        </p:grpSpPr>
        <p:sp>
          <p:nvSpPr>
            <p:cNvPr id="7305" name="Google Shape;7305;p73"/>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3"/>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3"/>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3"/>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3"/>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3"/>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3"/>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2" name="Google Shape;7312;p73"/>
          <p:cNvGrpSpPr/>
          <p:nvPr/>
        </p:nvGrpSpPr>
        <p:grpSpPr>
          <a:xfrm>
            <a:off x="2178631" y="3664562"/>
            <a:ext cx="366052" cy="356831"/>
            <a:chOff x="-31817400" y="3910025"/>
            <a:chExt cx="301675" cy="294075"/>
          </a:xfrm>
        </p:grpSpPr>
        <p:sp>
          <p:nvSpPr>
            <p:cNvPr id="7313" name="Google Shape;7313;p73"/>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3"/>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3"/>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73"/>
          <p:cNvGrpSpPr/>
          <p:nvPr/>
        </p:nvGrpSpPr>
        <p:grpSpPr>
          <a:xfrm>
            <a:off x="3970259" y="3200743"/>
            <a:ext cx="354616" cy="354586"/>
            <a:chOff x="-30354000" y="3569100"/>
            <a:chExt cx="292250" cy="292225"/>
          </a:xfrm>
        </p:grpSpPr>
        <p:sp>
          <p:nvSpPr>
            <p:cNvPr id="7317" name="Google Shape;7317;p73"/>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3"/>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3"/>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3"/>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3"/>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3"/>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3" name="Google Shape;7323;p73"/>
          <p:cNvGrpSpPr/>
          <p:nvPr/>
        </p:nvGrpSpPr>
        <p:grpSpPr>
          <a:xfrm>
            <a:off x="1748837" y="1380546"/>
            <a:ext cx="342148" cy="353645"/>
            <a:chOff x="-35118325" y="3202075"/>
            <a:chExt cx="281975" cy="291450"/>
          </a:xfrm>
        </p:grpSpPr>
        <p:sp>
          <p:nvSpPr>
            <p:cNvPr id="7324" name="Google Shape;7324;p73"/>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73"/>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73"/>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3"/>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8" name="Google Shape;7328;p73"/>
          <p:cNvGrpSpPr/>
          <p:nvPr/>
        </p:nvGrpSpPr>
        <p:grpSpPr>
          <a:xfrm>
            <a:off x="1742618" y="1821799"/>
            <a:ext cx="354586" cy="353221"/>
            <a:chOff x="-35123050" y="3561225"/>
            <a:chExt cx="292225" cy="291100"/>
          </a:xfrm>
        </p:grpSpPr>
        <p:sp>
          <p:nvSpPr>
            <p:cNvPr id="7329" name="Google Shape;7329;p73"/>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3"/>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1" name="Google Shape;7331;p73"/>
          <p:cNvGrpSpPr/>
          <p:nvPr/>
        </p:nvGrpSpPr>
        <p:grpSpPr>
          <a:xfrm>
            <a:off x="1784677" y="2256940"/>
            <a:ext cx="270467" cy="353615"/>
            <a:chOff x="-35089175" y="3919600"/>
            <a:chExt cx="222900" cy="291425"/>
          </a:xfrm>
        </p:grpSpPr>
        <p:sp>
          <p:nvSpPr>
            <p:cNvPr id="7332" name="Google Shape;7332;p73"/>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3"/>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4" name="Google Shape;7334;p73"/>
          <p:cNvGrpSpPr/>
          <p:nvPr/>
        </p:nvGrpSpPr>
        <p:grpSpPr>
          <a:xfrm>
            <a:off x="3981673" y="1380303"/>
            <a:ext cx="336445" cy="354131"/>
            <a:chOff x="-33277650" y="3226875"/>
            <a:chExt cx="277275" cy="291850"/>
          </a:xfrm>
        </p:grpSpPr>
        <p:sp>
          <p:nvSpPr>
            <p:cNvPr id="7335" name="Google Shape;7335;p73"/>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3"/>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3"/>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3"/>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3"/>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73"/>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3"/>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2" name="Google Shape;7342;p73"/>
          <p:cNvGrpSpPr/>
          <p:nvPr/>
        </p:nvGrpSpPr>
        <p:grpSpPr>
          <a:xfrm>
            <a:off x="3973073" y="1821587"/>
            <a:ext cx="353645" cy="353645"/>
            <a:chOff x="-33286325" y="3586425"/>
            <a:chExt cx="291450" cy="291450"/>
          </a:xfrm>
        </p:grpSpPr>
        <p:sp>
          <p:nvSpPr>
            <p:cNvPr id="7343" name="Google Shape;7343;p73"/>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3"/>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3"/>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3"/>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3"/>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8" name="Google Shape;7348;p73"/>
          <p:cNvGrpSpPr/>
          <p:nvPr/>
        </p:nvGrpSpPr>
        <p:grpSpPr>
          <a:xfrm>
            <a:off x="3973073" y="2255969"/>
            <a:ext cx="353645" cy="355557"/>
            <a:chOff x="-33286325" y="3944800"/>
            <a:chExt cx="291450" cy="293025"/>
          </a:xfrm>
        </p:grpSpPr>
        <p:sp>
          <p:nvSpPr>
            <p:cNvPr id="7349" name="Google Shape;7349;p73"/>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3"/>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3"/>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3"/>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3" name="Google Shape;7353;p73"/>
          <p:cNvGrpSpPr/>
          <p:nvPr/>
        </p:nvGrpSpPr>
        <p:grpSpPr>
          <a:xfrm>
            <a:off x="2631470" y="2729129"/>
            <a:ext cx="353645" cy="356527"/>
            <a:chOff x="-31452725" y="3191825"/>
            <a:chExt cx="291450" cy="293825"/>
          </a:xfrm>
        </p:grpSpPr>
        <p:sp>
          <p:nvSpPr>
            <p:cNvPr id="7354" name="Google Shape;7354;p73"/>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3"/>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3"/>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3"/>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73"/>
          <p:cNvGrpSpPr/>
          <p:nvPr/>
        </p:nvGrpSpPr>
        <p:grpSpPr>
          <a:xfrm>
            <a:off x="2631000" y="3200744"/>
            <a:ext cx="354586" cy="354586"/>
            <a:chOff x="-31452725" y="3551775"/>
            <a:chExt cx="292225" cy="292225"/>
          </a:xfrm>
        </p:grpSpPr>
        <p:sp>
          <p:nvSpPr>
            <p:cNvPr id="7359" name="Google Shape;7359;p73"/>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3"/>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73"/>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3"/>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73"/>
          <p:cNvGrpSpPr/>
          <p:nvPr/>
        </p:nvGrpSpPr>
        <p:grpSpPr>
          <a:xfrm>
            <a:off x="2629559" y="3664729"/>
            <a:ext cx="357468" cy="356497"/>
            <a:chOff x="-31455100" y="3909350"/>
            <a:chExt cx="294600" cy="293800"/>
          </a:xfrm>
        </p:grpSpPr>
        <p:sp>
          <p:nvSpPr>
            <p:cNvPr id="7364" name="Google Shape;7364;p73"/>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3"/>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73"/>
          <p:cNvGrpSpPr/>
          <p:nvPr/>
        </p:nvGrpSpPr>
        <p:grpSpPr>
          <a:xfrm>
            <a:off x="3970744" y="3665684"/>
            <a:ext cx="353645" cy="354586"/>
            <a:chOff x="-30345325" y="3918800"/>
            <a:chExt cx="291450" cy="292225"/>
          </a:xfrm>
        </p:grpSpPr>
        <p:sp>
          <p:nvSpPr>
            <p:cNvPr id="7367" name="Google Shape;7367;p73"/>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3"/>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3"/>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3"/>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3"/>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2" name="Google Shape;7372;p73"/>
          <p:cNvGrpSpPr/>
          <p:nvPr/>
        </p:nvGrpSpPr>
        <p:grpSpPr>
          <a:xfrm>
            <a:off x="2190209" y="1821587"/>
            <a:ext cx="353645" cy="353645"/>
            <a:chOff x="-34763900" y="3561225"/>
            <a:chExt cx="291450" cy="291450"/>
          </a:xfrm>
        </p:grpSpPr>
        <p:sp>
          <p:nvSpPr>
            <p:cNvPr id="7373" name="Google Shape;7373;p73"/>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73"/>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73"/>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6" name="Google Shape;7376;p73"/>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77" name="Google Shape;7377;p73"/>
          <p:cNvGrpSpPr/>
          <p:nvPr/>
        </p:nvGrpSpPr>
        <p:grpSpPr>
          <a:xfrm>
            <a:off x="845106" y="2730099"/>
            <a:ext cx="354586" cy="354586"/>
            <a:chOff x="-32927950" y="3227275"/>
            <a:chExt cx="292225" cy="292225"/>
          </a:xfrm>
        </p:grpSpPr>
        <p:sp>
          <p:nvSpPr>
            <p:cNvPr id="7378" name="Google Shape;7378;p73"/>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3"/>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3"/>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3"/>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3"/>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3" name="Google Shape;7383;p73"/>
          <p:cNvGrpSpPr/>
          <p:nvPr/>
        </p:nvGrpSpPr>
        <p:grpSpPr>
          <a:xfrm>
            <a:off x="844621" y="3201213"/>
            <a:ext cx="355557" cy="353645"/>
            <a:chOff x="-32927950" y="3586425"/>
            <a:chExt cx="293025" cy="291450"/>
          </a:xfrm>
        </p:grpSpPr>
        <p:sp>
          <p:nvSpPr>
            <p:cNvPr id="7384" name="Google Shape;7384;p73"/>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3"/>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3"/>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3"/>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3"/>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73"/>
          <p:cNvGrpSpPr/>
          <p:nvPr/>
        </p:nvGrpSpPr>
        <p:grpSpPr>
          <a:xfrm>
            <a:off x="845106" y="3665198"/>
            <a:ext cx="354586" cy="355557"/>
            <a:chOff x="-32927950" y="3944800"/>
            <a:chExt cx="292225" cy="293025"/>
          </a:xfrm>
        </p:grpSpPr>
        <p:sp>
          <p:nvSpPr>
            <p:cNvPr id="7390" name="Google Shape;7390;p73"/>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73"/>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3"/>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73"/>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73"/>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3"/>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3"/>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3"/>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3"/>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9" name="Google Shape;7399;p73"/>
          <p:cNvGrpSpPr/>
          <p:nvPr/>
        </p:nvGrpSpPr>
        <p:grpSpPr>
          <a:xfrm>
            <a:off x="3073898" y="2730449"/>
            <a:ext cx="354586" cy="353888"/>
            <a:chOff x="-31094350" y="3194000"/>
            <a:chExt cx="292225" cy="291650"/>
          </a:xfrm>
        </p:grpSpPr>
        <p:sp>
          <p:nvSpPr>
            <p:cNvPr id="7400" name="Google Shape;7400;p73"/>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3"/>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3"/>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3"/>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3"/>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3"/>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3"/>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3"/>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73"/>
          <p:cNvGrpSpPr/>
          <p:nvPr/>
        </p:nvGrpSpPr>
        <p:grpSpPr>
          <a:xfrm>
            <a:off x="3074368" y="3200941"/>
            <a:ext cx="353645" cy="354191"/>
            <a:chOff x="-31093575" y="3552550"/>
            <a:chExt cx="291450" cy="291900"/>
          </a:xfrm>
        </p:grpSpPr>
        <p:sp>
          <p:nvSpPr>
            <p:cNvPr id="7409" name="Google Shape;7409;p73"/>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3"/>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3"/>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3"/>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73"/>
          <p:cNvGrpSpPr/>
          <p:nvPr/>
        </p:nvGrpSpPr>
        <p:grpSpPr>
          <a:xfrm>
            <a:off x="2200736" y="1380546"/>
            <a:ext cx="332593" cy="353645"/>
            <a:chOff x="-34755225" y="3202075"/>
            <a:chExt cx="274100" cy="291450"/>
          </a:xfrm>
        </p:grpSpPr>
        <p:sp>
          <p:nvSpPr>
            <p:cNvPr id="7414" name="Google Shape;7414;p73"/>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3"/>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3"/>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3"/>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3"/>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3"/>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3"/>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1" name="Google Shape;7421;p73"/>
          <p:cNvGrpSpPr/>
          <p:nvPr/>
        </p:nvGrpSpPr>
        <p:grpSpPr>
          <a:xfrm>
            <a:off x="3074368" y="3666169"/>
            <a:ext cx="353645" cy="353615"/>
            <a:chOff x="-31093575" y="3911725"/>
            <a:chExt cx="291450" cy="291425"/>
          </a:xfrm>
        </p:grpSpPr>
        <p:sp>
          <p:nvSpPr>
            <p:cNvPr id="7422" name="Google Shape;7422;p73"/>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3"/>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4" name="Google Shape;7424;p73"/>
          <p:cNvGrpSpPr/>
          <p:nvPr/>
        </p:nvGrpSpPr>
        <p:grpSpPr>
          <a:xfrm>
            <a:off x="2183798" y="4123136"/>
            <a:ext cx="356497" cy="354586"/>
            <a:chOff x="-29946000" y="3183175"/>
            <a:chExt cx="293800" cy="292225"/>
          </a:xfrm>
        </p:grpSpPr>
        <p:sp>
          <p:nvSpPr>
            <p:cNvPr id="7425" name="Google Shape;7425;p73"/>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3"/>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3"/>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3"/>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3"/>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3"/>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73"/>
          <p:cNvGrpSpPr/>
          <p:nvPr/>
        </p:nvGrpSpPr>
        <p:grpSpPr>
          <a:xfrm>
            <a:off x="2628330" y="1380289"/>
            <a:ext cx="358408" cy="354161"/>
            <a:chOff x="-34408675" y="3202075"/>
            <a:chExt cx="295375" cy="291875"/>
          </a:xfrm>
        </p:grpSpPr>
        <p:sp>
          <p:nvSpPr>
            <p:cNvPr id="7432" name="Google Shape;7432;p73"/>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3"/>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3"/>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3"/>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6" name="Google Shape;7436;p73"/>
          <p:cNvGrpSpPr/>
          <p:nvPr/>
        </p:nvGrpSpPr>
        <p:grpSpPr>
          <a:xfrm>
            <a:off x="2630241" y="1820283"/>
            <a:ext cx="354586" cy="356254"/>
            <a:chOff x="-34405525" y="3558075"/>
            <a:chExt cx="292225" cy="293600"/>
          </a:xfrm>
        </p:grpSpPr>
        <p:sp>
          <p:nvSpPr>
            <p:cNvPr id="7437" name="Google Shape;7437;p73"/>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3"/>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3"/>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0" name="Google Shape;7440;p73"/>
          <p:cNvGrpSpPr/>
          <p:nvPr/>
        </p:nvGrpSpPr>
        <p:grpSpPr>
          <a:xfrm>
            <a:off x="2629755" y="2256940"/>
            <a:ext cx="355557" cy="353615"/>
            <a:chOff x="-34406325" y="3919600"/>
            <a:chExt cx="293025" cy="291425"/>
          </a:xfrm>
        </p:grpSpPr>
        <p:sp>
          <p:nvSpPr>
            <p:cNvPr id="7441" name="Google Shape;7441;p73"/>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3"/>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3"/>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3"/>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3"/>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3"/>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3"/>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8" name="Google Shape;7448;p73"/>
          <p:cNvGrpSpPr/>
          <p:nvPr/>
        </p:nvGrpSpPr>
        <p:grpSpPr>
          <a:xfrm>
            <a:off x="1293653" y="2736303"/>
            <a:ext cx="353645" cy="342179"/>
            <a:chOff x="-32568800" y="3232000"/>
            <a:chExt cx="291450" cy="282000"/>
          </a:xfrm>
        </p:grpSpPr>
        <p:sp>
          <p:nvSpPr>
            <p:cNvPr id="7449" name="Google Shape;7449;p73"/>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3"/>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73"/>
          <p:cNvGrpSpPr/>
          <p:nvPr/>
        </p:nvGrpSpPr>
        <p:grpSpPr>
          <a:xfrm>
            <a:off x="1293183" y="3201213"/>
            <a:ext cx="354586" cy="353645"/>
            <a:chOff x="-32569575" y="3586425"/>
            <a:chExt cx="292225" cy="291450"/>
          </a:xfrm>
        </p:grpSpPr>
        <p:sp>
          <p:nvSpPr>
            <p:cNvPr id="7452" name="Google Shape;7452;p73"/>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3"/>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4" name="Google Shape;7454;p73"/>
          <p:cNvGrpSpPr/>
          <p:nvPr/>
        </p:nvGrpSpPr>
        <p:grpSpPr>
          <a:xfrm>
            <a:off x="1284098" y="3665805"/>
            <a:ext cx="372756" cy="354343"/>
            <a:chOff x="-32576675" y="3944600"/>
            <a:chExt cx="307200" cy="292025"/>
          </a:xfrm>
        </p:grpSpPr>
        <p:sp>
          <p:nvSpPr>
            <p:cNvPr id="7455" name="Google Shape;7455;p73"/>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3"/>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73"/>
          <p:cNvGrpSpPr/>
          <p:nvPr/>
        </p:nvGrpSpPr>
        <p:grpSpPr>
          <a:xfrm>
            <a:off x="3529065" y="2730100"/>
            <a:ext cx="354586" cy="354586"/>
            <a:chOff x="-30735200" y="3192625"/>
            <a:chExt cx="292225" cy="292225"/>
          </a:xfrm>
        </p:grpSpPr>
        <p:sp>
          <p:nvSpPr>
            <p:cNvPr id="7458" name="Google Shape;7458;p73"/>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3"/>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3"/>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3"/>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3"/>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3"/>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3"/>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5" name="Google Shape;7465;p73"/>
          <p:cNvGrpSpPr/>
          <p:nvPr/>
        </p:nvGrpSpPr>
        <p:grpSpPr>
          <a:xfrm>
            <a:off x="3529065" y="3201532"/>
            <a:ext cx="354586" cy="353008"/>
            <a:chOff x="-30735200" y="3552550"/>
            <a:chExt cx="292225" cy="290925"/>
          </a:xfrm>
        </p:grpSpPr>
        <p:sp>
          <p:nvSpPr>
            <p:cNvPr id="7466" name="Google Shape;7466;p73"/>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3"/>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73"/>
          <p:cNvGrpSpPr/>
          <p:nvPr/>
        </p:nvGrpSpPr>
        <p:grpSpPr>
          <a:xfrm>
            <a:off x="3529065" y="3666154"/>
            <a:ext cx="354586" cy="353645"/>
            <a:chOff x="-30735200" y="3910925"/>
            <a:chExt cx="292225" cy="291450"/>
          </a:xfrm>
        </p:grpSpPr>
        <p:sp>
          <p:nvSpPr>
            <p:cNvPr id="7469" name="Google Shape;7469;p73"/>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3"/>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1" name="Google Shape;7471;p73"/>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72" name="Google Shape;7472;p73"/>
          <p:cNvGrpSpPr/>
          <p:nvPr/>
        </p:nvGrpSpPr>
        <p:grpSpPr>
          <a:xfrm>
            <a:off x="4882910" y="1379021"/>
            <a:ext cx="358971" cy="359224"/>
            <a:chOff x="-57956275" y="3197925"/>
            <a:chExt cx="319000" cy="319225"/>
          </a:xfrm>
        </p:grpSpPr>
        <p:sp>
          <p:nvSpPr>
            <p:cNvPr id="7473" name="Google Shape;7473;p73"/>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3"/>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3"/>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3"/>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3"/>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3"/>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3"/>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0" name="Google Shape;7480;p73"/>
          <p:cNvGrpSpPr/>
          <p:nvPr/>
        </p:nvGrpSpPr>
        <p:grpSpPr>
          <a:xfrm>
            <a:off x="4905064" y="1835446"/>
            <a:ext cx="314662" cy="358971"/>
            <a:chOff x="-57940525" y="3590375"/>
            <a:chExt cx="279625" cy="319000"/>
          </a:xfrm>
        </p:grpSpPr>
        <p:sp>
          <p:nvSpPr>
            <p:cNvPr id="7481" name="Google Shape;7481;p73"/>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3"/>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3"/>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3"/>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3"/>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73"/>
          <p:cNvGrpSpPr/>
          <p:nvPr/>
        </p:nvGrpSpPr>
        <p:grpSpPr>
          <a:xfrm>
            <a:off x="4875945" y="2276817"/>
            <a:ext cx="358099" cy="358999"/>
            <a:chOff x="-57959425" y="3982600"/>
            <a:chExt cx="318225" cy="319025"/>
          </a:xfrm>
        </p:grpSpPr>
        <p:sp>
          <p:nvSpPr>
            <p:cNvPr id="7487" name="Google Shape;7487;p73"/>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3"/>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73"/>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3"/>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73"/>
          <p:cNvGrpSpPr/>
          <p:nvPr/>
        </p:nvGrpSpPr>
        <p:grpSpPr>
          <a:xfrm>
            <a:off x="7076112" y="1380146"/>
            <a:ext cx="357226" cy="357226"/>
            <a:chOff x="-55987225" y="3198925"/>
            <a:chExt cx="317450" cy="317450"/>
          </a:xfrm>
        </p:grpSpPr>
        <p:sp>
          <p:nvSpPr>
            <p:cNvPr id="7492" name="Google Shape;7492;p73"/>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3"/>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3"/>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3"/>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6" name="Google Shape;7496;p73"/>
          <p:cNvGrpSpPr/>
          <p:nvPr/>
        </p:nvGrpSpPr>
        <p:grpSpPr>
          <a:xfrm>
            <a:off x="7076112" y="1836178"/>
            <a:ext cx="357226" cy="357367"/>
            <a:chOff x="-55987225" y="3591025"/>
            <a:chExt cx="317450" cy="317575"/>
          </a:xfrm>
        </p:grpSpPr>
        <p:sp>
          <p:nvSpPr>
            <p:cNvPr id="7497" name="Google Shape;7497;p73"/>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3"/>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3"/>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3"/>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3"/>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2" name="Google Shape;7502;p73"/>
          <p:cNvGrpSpPr/>
          <p:nvPr/>
        </p:nvGrpSpPr>
        <p:grpSpPr>
          <a:xfrm>
            <a:off x="7090027" y="2276817"/>
            <a:ext cx="358999" cy="358999"/>
            <a:chOff x="-55988800" y="3982600"/>
            <a:chExt cx="319025" cy="319025"/>
          </a:xfrm>
        </p:grpSpPr>
        <p:sp>
          <p:nvSpPr>
            <p:cNvPr id="7503" name="Google Shape;7503;p73"/>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73"/>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3"/>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3"/>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3"/>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8" name="Google Shape;7508;p73"/>
          <p:cNvGrpSpPr/>
          <p:nvPr/>
        </p:nvGrpSpPr>
        <p:grpSpPr>
          <a:xfrm>
            <a:off x="5748546" y="2734774"/>
            <a:ext cx="356326" cy="358971"/>
            <a:chOff x="-54026025" y="3192625"/>
            <a:chExt cx="316650" cy="319000"/>
          </a:xfrm>
        </p:grpSpPr>
        <p:sp>
          <p:nvSpPr>
            <p:cNvPr id="7509" name="Google Shape;7509;p73"/>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3"/>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3"/>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3"/>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3"/>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3"/>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3"/>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3"/>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7" name="Google Shape;7517;p73"/>
          <p:cNvGrpSpPr/>
          <p:nvPr/>
        </p:nvGrpSpPr>
        <p:grpSpPr>
          <a:xfrm>
            <a:off x="5768492" y="3205748"/>
            <a:ext cx="316434" cy="358099"/>
            <a:chOff x="-54007925" y="3584850"/>
            <a:chExt cx="281200" cy="318225"/>
          </a:xfrm>
        </p:grpSpPr>
        <p:sp>
          <p:nvSpPr>
            <p:cNvPr id="7518" name="Google Shape;7518;p73"/>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3"/>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3"/>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3"/>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3"/>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3"/>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4" name="Google Shape;7524;p73"/>
          <p:cNvGrpSpPr/>
          <p:nvPr/>
        </p:nvGrpSpPr>
        <p:grpSpPr>
          <a:xfrm>
            <a:off x="5768492" y="3667633"/>
            <a:ext cx="316434" cy="358914"/>
            <a:chOff x="-54007925" y="3975575"/>
            <a:chExt cx="281200" cy="318950"/>
          </a:xfrm>
        </p:grpSpPr>
        <p:sp>
          <p:nvSpPr>
            <p:cNvPr id="7525" name="Google Shape;7525;p73"/>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73"/>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3"/>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3"/>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73"/>
          <p:cNvGrpSpPr/>
          <p:nvPr/>
        </p:nvGrpSpPr>
        <p:grpSpPr>
          <a:xfrm>
            <a:off x="8003359" y="2752104"/>
            <a:ext cx="274770" cy="358492"/>
            <a:chOff x="-52005775" y="3208025"/>
            <a:chExt cx="244175" cy="318575"/>
          </a:xfrm>
        </p:grpSpPr>
        <p:sp>
          <p:nvSpPr>
            <p:cNvPr id="7530" name="Google Shape;7530;p73"/>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3"/>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3"/>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3"/>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3"/>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3"/>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3"/>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3"/>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3"/>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3"/>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3"/>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1" name="Google Shape;7541;p73"/>
          <p:cNvGrpSpPr/>
          <p:nvPr/>
        </p:nvGrpSpPr>
        <p:grpSpPr>
          <a:xfrm>
            <a:off x="5309825" y="1380146"/>
            <a:ext cx="358099" cy="358099"/>
            <a:chOff x="-57568775" y="3198925"/>
            <a:chExt cx="318225" cy="318225"/>
          </a:xfrm>
        </p:grpSpPr>
        <p:sp>
          <p:nvSpPr>
            <p:cNvPr id="7542" name="Google Shape;7542;p73"/>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3"/>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3"/>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3"/>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3"/>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3"/>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73"/>
          <p:cNvGrpSpPr/>
          <p:nvPr/>
        </p:nvGrpSpPr>
        <p:grpSpPr>
          <a:xfrm>
            <a:off x="5331543" y="1835446"/>
            <a:ext cx="314662" cy="358099"/>
            <a:chOff x="-57549075" y="3590375"/>
            <a:chExt cx="279625" cy="318225"/>
          </a:xfrm>
        </p:grpSpPr>
        <p:sp>
          <p:nvSpPr>
            <p:cNvPr id="7549" name="Google Shape;7549;p73"/>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3"/>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3"/>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3"/>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3" name="Google Shape;7553;p73"/>
          <p:cNvGrpSpPr/>
          <p:nvPr/>
        </p:nvGrpSpPr>
        <p:grpSpPr>
          <a:xfrm>
            <a:off x="5323740" y="2276817"/>
            <a:ext cx="359871" cy="359871"/>
            <a:chOff x="-57570350" y="3982600"/>
            <a:chExt cx="319800" cy="319800"/>
          </a:xfrm>
        </p:grpSpPr>
        <p:sp>
          <p:nvSpPr>
            <p:cNvPr id="7554" name="Google Shape;7554;p73"/>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3"/>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3"/>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3"/>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8" name="Google Shape;7558;p73"/>
          <p:cNvGrpSpPr/>
          <p:nvPr/>
        </p:nvGrpSpPr>
        <p:grpSpPr>
          <a:xfrm>
            <a:off x="7538779" y="1379246"/>
            <a:ext cx="314662" cy="358999"/>
            <a:chOff x="-55576850" y="3198125"/>
            <a:chExt cx="279625" cy="319025"/>
          </a:xfrm>
        </p:grpSpPr>
        <p:sp>
          <p:nvSpPr>
            <p:cNvPr id="7559" name="Google Shape;7559;p73"/>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3"/>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3"/>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3"/>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73"/>
          <p:cNvGrpSpPr/>
          <p:nvPr/>
        </p:nvGrpSpPr>
        <p:grpSpPr>
          <a:xfrm>
            <a:off x="7516174" y="1835221"/>
            <a:ext cx="359871" cy="358324"/>
            <a:chOff x="-55596550" y="3590175"/>
            <a:chExt cx="319800" cy="318425"/>
          </a:xfrm>
        </p:grpSpPr>
        <p:sp>
          <p:nvSpPr>
            <p:cNvPr id="7564" name="Google Shape;7564;p73"/>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3"/>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3"/>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3"/>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8" name="Google Shape;7568;p73"/>
          <p:cNvGrpSpPr/>
          <p:nvPr/>
        </p:nvGrpSpPr>
        <p:grpSpPr>
          <a:xfrm>
            <a:off x="7531412" y="2276564"/>
            <a:ext cx="358999" cy="359252"/>
            <a:chOff x="-55595775" y="3982375"/>
            <a:chExt cx="319025" cy="319250"/>
          </a:xfrm>
        </p:grpSpPr>
        <p:sp>
          <p:nvSpPr>
            <p:cNvPr id="7569" name="Google Shape;7569;p73"/>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3"/>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3"/>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3"/>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3"/>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3"/>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5" name="Google Shape;7575;p73"/>
          <p:cNvGrpSpPr/>
          <p:nvPr/>
        </p:nvGrpSpPr>
        <p:grpSpPr>
          <a:xfrm>
            <a:off x="6188595" y="2734774"/>
            <a:ext cx="358999" cy="358099"/>
            <a:chOff x="-53635375" y="3192625"/>
            <a:chExt cx="319025" cy="318225"/>
          </a:xfrm>
        </p:grpSpPr>
        <p:sp>
          <p:nvSpPr>
            <p:cNvPr id="7576" name="Google Shape;7576;p73"/>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3"/>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3"/>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73"/>
          <p:cNvGrpSpPr/>
          <p:nvPr/>
        </p:nvGrpSpPr>
        <p:grpSpPr>
          <a:xfrm>
            <a:off x="6210763" y="3205748"/>
            <a:ext cx="314662" cy="358999"/>
            <a:chOff x="-53615675" y="3584850"/>
            <a:chExt cx="279625" cy="319025"/>
          </a:xfrm>
        </p:grpSpPr>
        <p:sp>
          <p:nvSpPr>
            <p:cNvPr id="7580" name="Google Shape;7580;p73"/>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3"/>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3"/>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73"/>
          <p:cNvGrpSpPr/>
          <p:nvPr/>
        </p:nvGrpSpPr>
        <p:grpSpPr>
          <a:xfrm>
            <a:off x="6188609" y="3668674"/>
            <a:ext cx="358971" cy="357874"/>
            <a:chOff x="-53634575" y="3976500"/>
            <a:chExt cx="319000" cy="318025"/>
          </a:xfrm>
        </p:grpSpPr>
        <p:sp>
          <p:nvSpPr>
            <p:cNvPr id="7584" name="Google Shape;7584;p73"/>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3"/>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3"/>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3"/>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3"/>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3"/>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3"/>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3"/>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2" name="Google Shape;7592;p73"/>
          <p:cNvGrpSpPr/>
          <p:nvPr/>
        </p:nvGrpSpPr>
        <p:grpSpPr>
          <a:xfrm>
            <a:off x="7983413" y="3211628"/>
            <a:ext cx="314662" cy="358436"/>
            <a:chOff x="-52023900" y="3590075"/>
            <a:chExt cx="279625" cy="318525"/>
          </a:xfrm>
        </p:grpSpPr>
        <p:sp>
          <p:nvSpPr>
            <p:cNvPr id="7593" name="Google Shape;7593;p73"/>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3"/>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3"/>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3"/>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3"/>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3"/>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3"/>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73"/>
          <p:cNvGrpSpPr/>
          <p:nvPr/>
        </p:nvGrpSpPr>
        <p:grpSpPr>
          <a:xfrm>
            <a:off x="5746654" y="1380146"/>
            <a:ext cx="358971" cy="358971"/>
            <a:chOff x="-57173375" y="3198925"/>
            <a:chExt cx="319000" cy="319000"/>
          </a:xfrm>
        </p:grpSpPr>
        <p:sp>
          <p:nvSpPr>
            <p:cNvPr id="7601" name="Google Shape;7601;p73"/>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3"/>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3"/>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3"/>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73"/>
          <p:cNvGrpSpPr/>
          <p:nvPr/>
        </p:nvGrpSpPr>
        <p:grpSpPr>
          <a:xfrm>
            <a:off x="5747541" y="1857587"/>
            <a:ext cx="357198" cy="314690"/>
            <a:chOff x="-57176525" y="3610050"/>
            <a:chExt cx="317425" cy="279650"/>
          </a:xfrm>
        </p:grpSpPr>
        <p:sp>
          <p:nvSpPr>
            <p:cNvPr id="7606" name="Google Shape;7606;p73"/>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3"/>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3"/>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3"/>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3"/>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1" name="Google Shape;7611;p73"/>
          <p:cNvGrpSpPr/>
          <p:nvPr/>
        </p:nvGrpSpPr>
        <p:grpSpPr>
          <a:xfrm>
            <a:off x="7957995" y="1380146"/>
            <a:ext cx="358099" cy="356326"/>
            <a:chOff x="-55202750" y="3198925"/>
            <a:chExt cx="318225" cy="316650"/>
          </a:xfrm>
        </p:grpSpPr>
        <p:sp>
          <p:nvSpPr>
            <p:cNvPr id="7612" name="Google Shape;7612;p73"/>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3"/>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73"/>
          <p:cNvGrpSpPr/>
          <p:nvPr/>
        </p:nvGrpSpPr>
        <p:grpSpPr>
          <a:xfrm>
            <a:off x="7968629" y="1835446"/>
            <a:ext cx="336830" cy="358099"/>
            <a:chOff x="-55194875" y="3590375"/>
            <a:chExt cx="299325" cy="318225"/>
          </a:xfrm>
        </p:grpSpPr>
        <p:sp>
          <p:nvSpPr>
            <p:cNvPr id="7615" name="Google Shape;7615;p73"/>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3"/>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3"/>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3"/>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3"/>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0" name="Google Shape;7620;p73"/>
          <p:cNvGrpSpPr/>
          <p:nvPr/>
        </p:nvGrpSpPr>
        <p:grpSpPr>
          <a:xfrm>
            <a:off x="7973247" y="2277717"/>
            <a:ext cx="357198" cy="357198"/>
            <a:chOff x="-55203525" y="3983400"/>
            <a:chExt cx="317425" cy="317425"/>
          </a:xfrm>
        </p:grpSpPr>
        <p:sp>
          <p:nvSpPr>
            <p:cNvPr id="7621" name="Google Shape;7621;p73"/>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3"/>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3"/>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4" name="Google Shape;7624;p73"/>
          <p:cNvGrpSpPr/>
          <p:nvPr/>
        </p:nvGrpSpPr>
        <p:grpSpPr>
          <a:xfrm>
            <a:off x="6639727" y="2734774"/>
            <a:ext cx="335930" cy="358971"/>
            <a:chOff x="-53232900" y="3192625"/>
            <a:chExt cx="298525" cy="319000"/>
          </a:xfrm>
        </p:grpSpPr>
        <p:sp>
          <p:nvSpPr>
            <p:cNvPr id="7625" name="Google Shape;7625;p73"/>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3"/>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3"/>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3"/>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3"/>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3"/>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3"/>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3"/>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3" name="Google Shape;7633;p73"/>
          <p:cNvGrpSpPr/>
          <p:nvPr/>
        </p:nvGrpSpPr>
        <p:grpSpPr>
          <a:xfrm>
            <a:off x="6629093" y="3205748"/>
            <a:ext cx="357198" cy="356326"/>
            <a:chOff x="-53242350" y="3584850"/>
            <a:chExt cx="317425" cy="316650"/>
          </a:xfrm>
        </p:grpSpPr>
        <p:sp>
          <p:nvSpPr>
            <p:cNvPr id="7634" name="Google Shape;7634;p73"/>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3"/>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3"/>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3"/>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3"/>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9" name="Google Shape;7639;p73"/>
          <p:cNvGrpSpPr/>
          <p:nvPr/>
        </p:nvGrpSpPr>
        <p:grpSpPr>
          <a:xfrm>
            <a:off x="6650362" y="3668449"/>
            <a:ext cx="314662" cy="358999"/>
            <a:chOff x="-53224225" y="3976300"/>
            <a:chExt cx="279625" cy="319025"/>
          </a:xfrm>
        </p:grpSpPr>
        <p:sp>
          <p:nvSpPr>
            <p:cNvPr id="7640" name="Google Shape;7640;p73"/>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3"/>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3"/>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3"/>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3"/>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3"/>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3"/>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73"/>
          <p:cNvGrpSpPr/>
          <p:nvPr/>
        </p:nvGrpSpPr>
        <p:grpSpPr>
          <a:xfrm>
            <a:off x="7961258" y="3676129"/>
            <a:ext cx="358971" cy="358408"/>
            <a:chOff x="-52043575" y="3983125"/>
            <a:chExt cx="319000" cy="318500"/>
          </a:xfrm>
        </p:grpSpPr>
        <p:sp>
          <p:nvSpPr>
            <p:cNvPr id="7648" name="Google Shape;7648;p73"/>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3"/>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3"/>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3"/>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3"/>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3"/>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3"/>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3"/>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3"/>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7" name="Google Shape;7657;p73"/>
          <p:cNvGrpSpPr/>
          <p:nvPr/>
        </p:nvGrpSpPr>
        <p:grpSpPr>
          <a:xfrm>
            <a:off x="6215199" y="1380146"/>
            <a:ext cx="314662" cy="358971"/>
            <a:chOff x="-56766175" y="3198925"/>
            <a:chExt cx="279625" cy="319000"/>
          </a:xfrm>
        </p:grpSpPr>
        <p:sp>
          <p:nvSpPr>
            <p:cNvPr id="7658" name="Google Shape;7658;p73"/>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3"/>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3"/>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3"/>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3"/>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3"/>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3"/>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5" name="Google Shape;7665;p73"/>
          <p:cNvGrpSpPr/>
          <p:nvPr/>
        </p:nvGrpSpPr>
        <p:grpSpPr>
          <a:xfrm>
            <a:off x="6214313" y="1835446"/>
            <a:ext cx="316434" cy="358099"/>
            <a:chOff x="-56766175" y="3590375"/>
            <a:chExt cx="281200" cy="318225"/>
          </a:xfrm>
        </p:grpSpPr>
        <p:sp>
          <p:nvSpPr>
            <p:cNvPr id="7666" name="Google Shape;7666;p73"/>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3"/>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3"/>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3"/>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0" name="Google Shape;7670;p73"/>
          <p:cNvGrpSpPr/>
          <p:nvPr/>
        </p:nvGrpSpPr>
        <p:grpSpPr>
          <a:xfrm>
            <a:off x="6251269" y="2276817"/>
            <a:ext cx="272126" cy="358099"/>
            <a:chOff x="-56747275" y="3982600"/>
            <a:chExt cx="241825" cy="318225"/>
          </a:xfrm>
        </p:grpSpPr>
        <p:sp>
          <p:nvSpPr>
            <p:cNvPr id="7671" name="Google Shape;7671;p73"/>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3"/>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3"/>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3"/>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3"/>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3"/>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3"/>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73"/>
          <p:cNvGrpSpPr/>
          <p:nvPr/>
        </p:nvGrpSpPr>
        <p:grpSpPr>
          <a:xfrm>
            <a:off x="4859020" y="3219055"/>
            <a:ext cx="358999" cy="342991"/>
            <a:chOff x="-54812875" y="3596675"/>
            <a:chExt cx="319025" cy="304800"/>
          </a:xfrm>
        </p:grpSpPr>
        <p:sp>
          <p:nvSpPr>
            <p:cNvPr id="7679" name="Google Shape;7679;p73"/>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3"/>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3"/>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3"/>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3"/>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3"/>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3"/>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6" name="Google Shape;7686;p73"/>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3"/>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88" name="Google Shape;7688;p73"/>
          <p:cNvGrpSpPr/>
          <p:nvPr/>
        </p:nvGrpSpPr>
        <p:grpSpPr>
          <a:xfrm>
            <a:off x="4881188" y="3675538"/>
            <a:ext cx="314662" cy="358099"/>
            <a:chOff x="-54793175" y="3982600"/>
            <a:chExt cx="279625" cy="318225"/>
          </a:xfrm>
        </p:grpSpPr>
        <p:sp>
          <p:nvSpPr>
            <p:cNvPr id="7689" name="Google Shape;7689;p73"/>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3"/>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3"/>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3"/>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3"/>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3"/>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3"/>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6" name="Google Shape;7696;p73"/>
          <p:cNvGrpSpPr/>
          <p:nvPr/>
        </p:nvGrpSpPr>
        <p:grpSpPr>
          <a:xfrm>
            <a:off x="7092647" y="2734774"/>
            <a:ext cx="314662" cy="358099"/>
            <a:chOff x="-52832000" y="3192625"/>
            <a:chExt cx="279625" cy="318225"/>
          </a:xfrm>
        </p:grpSpPr>
        <p:sp>
          <p:nvSpPr>
            <p:cNvPr id="7697" name="Google Shape;7697;p73"/>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3"/>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3"/>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3"/>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3"/>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3"/>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3"/>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3"/>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5" name="Google Shape;7705;p73"/>
          <p:cNvGrpSpPr/>
          <p:nvPr/>
        </p:nvGrpSpPr>
        <p:grpSpPr>
          <a:xfrm>
            <a:off x="5779179" y="2276142"/>
            <a:ext cx="323524" cy="358774"/>
            <a:chOff x="-57162350" y="3982000"/>
            <a:chExt cx="287500" cy="318825"/>
          </a:xfrm>
        </p:grpSpPr>
        <p:sp>
          <p:nvSpPr>
            <p:cNvPr id="7706" name="Google Shape;7706;p73"/>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3"/>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3"/>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3"/>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3"/>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3"/>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3"/>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3"/>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73"/>
          <p:cNvGrpSpPr/>
          <p:nvPr/>
        </p:nvGrpSpPr>
        <p:grpSpPr>
          <a:xfrm>
            <a:off x="7070492" y="3206648"/>
            <a:ext cx="358971" cy="357198"/>
            <a:chOff x="-52851675" y="3585650"/>
            <a:chExt cx="319000" cy="317425"/>
          </a:xfrm>
        </p:grpSpPr>
        <p:sp>
          <p:nvSpPr>
            <p:cNvPr id="7715" name="Google Shape;7715;p73"/>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3"/>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3"/>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3"/>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3"/>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3"/>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1" name="Google Shape;7721;p73"/>
          <p:cNvGrpSpPr/>
          <p:nvPr/>
        </p:nvGrpSpPr>
        <p:grpSpPr>
          <a:xfrm>
            <a:off x="7092647" y="3668449"/>
            <a:ext cx="314662" cy="358999"/>
            <a:chOff x="-52832000" y="3976300"/>
            <a:chExt cx="279625" cy="319025"/>
          </a:xfrm>
        </p:grpSpPr>
        <p:sp>
          <p:nvSpPr>
            <p:cNvPr id="7722" name="Google Shape;7722;p73"/>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3"/>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73"/>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3"/>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3"/>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7" name="Google Shape;7727;p73"/>
          <p:cNvGrpSpPr/>
          <p:nvPr/>
        </p:nvGrpSpPr>
        <p:grpSpPr>
          <a:xfrm>
            <a:off x="6209853" y="4123097"/>
            <a:ext cx="316434" cy="358099"/>
            <a:chOff x="-51633225" y="3198925"/>
            <a:chExt cx="281200" cy="318225"/>
          </a:xfrm>
        </p:grpSpPr>
        <p:sp>
          <p:nvSpPr>
            <p:cNvPr id="7728" name="Google Shape;7728;p73"/>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3"/>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3"/>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3"/>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73"/>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73"/>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73"/>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5" name="Google Shape;7735;p73"/>
          <p:cNvGrpSpPr/>
          <p:nvPr/>
        </p:nvGrpSpPr>
        <p:grpSpPr>
          <a:xfrm>
            <a:off x="6628676" y="1381018"/>
            <a:ext cx="365188" cy="357226"/>
            <a:chOff x="-56396775" y="3199700"/>
            <a:chExt cx="324525" cy="317450"/>
          </a:xfrm>
        </p:grpSpPr>
        <p:sp>
          <p:nvSpPr>
            <p:cNvPr id="7736" name="Google Shape;7736;p73"/>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3"/>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73"/>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3"/>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3"/>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3"/>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2" name="Google Shape;7742;p73"/>
          <p:cNvGrpSpPr/>
          <p:nvPr/>
        </p:nvGrpSpPr>
        <p:grpSpPr>
          <a:xfrm>
            <a:off x="6631771" y="1846953"/>
            <a:ext cx="358999" cy="335958"/>
            <a:chOff x="-56394425" y="3600600"/>
            <a:chExt cx="319025" cy="298550"/>
          </a:xfrm>
        </p:grpSpPr>
        <p:sp>
          <p:nvSpPr>
            <p:cNvPr id="7743" name="Google Shape;7743;p73"/>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3"/>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3"/>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6" name="Google Shape;7746;p73"/>
          <p:cNvGrpSpPr/>
          <p:nvPr/>
        </p:nvGrpSpPr>
        <p:grpSpPr>
          <a:xfrm>
            <a:off x="6662538" y="2277717"/>
            <a:ext cx="327068" cy="357198"/>
            <a:chOff x="-56379450" y="3983400"/>
            <a:chExt cx="290650" cy="317425"/>
          </a:xfrm>
        </p:grpSpPr>
        <p:sp>
          <p:nvSpPr>
            <p:cNvPr id="7747" name="Google Shape;7747;p73"/>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3"/>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3"/>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3"/>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73"/>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3"/>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3"/>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3"/>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5" name="Google Shape;7755;p73"/>
          <p:cNvGrpSpPr/>
          <p:nvPr/>
        </p:nvGrpSpPr>
        <p:grpSpPr>
          <a:xfrm>
            <a:off x="5326242" y="2741864"/>
            <a:ext cx="316434" cy="358971"/>
            <a:chOff x="-54401725" y="3198925"/>
            <a:chExt cx="281200" cy="319000"/>
          </a:xfrm>
        </p:grpSpPr>
        <p:sp>
          <p:nvSpPr>
            <p:cNvPr id="7756" name="Google Shape;7756;p73"/>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3"/>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3"/>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3"/>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3"/>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3"/>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3"/>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3"/>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3"/>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3"/>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3"/>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7" name="Google Shape;7767;p73"/>
          <p:cNvGrpSpPr/>
          <p:nvPr/>
        </p:nvGrpSpPr>
        <p:grpSpPr>
          <a:xfrm>
            <a:off x="5327128" y="3211965"/>
            <a:ext cx="314662" cy="358099"/>
            <a:chOff x="-54401725" y="3590375"/>
            <a:chExt cx="279625" cy="318225"/>
          </a:xfrm>
        </p:grpSpPr>
        <p:sp>
          <p:nvSpPr>
            <p:cNvPr id="7768" name="Google Shape;7768;p73"/>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3"/>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3"/>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3"/>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73"/>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3"/>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73"/>
          <p:cNvGrpSpPr/>
          <p:nvPr/>
        </p:nvGrpSpPr>
        <p:grpSpPr>
          <a:xfrm>
            <a:off x="5324920" y="3675538"/>
            <a:ext cx="319079" cy="358099"/>
            <a:chOff x="-54403300" y="3982600"/>
            <a:chExt cx="283550" cy="318225"/>
          </a:xfrm>
        </p:grpSpPr>
        <p:sp>
          <p:nvSpPr>
            <p:cNvPr id="7775" name="Google Shape;7775;p73"/>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3"/>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3"/>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3"/>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3"/>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73"/>
          <p:cNvGrpSpPr/>
          <p:nvPr/>
        </p:nvGrpSpPr>
        <p:grpSpPr>
          <a:xfrm>
            <a:off x="7512313" y="2736772"/>
            <a:ext cx="356298" cy="356973"/>
            <a:chOff x="-52458650" y="3194400"/>
            <a:chExt cx="316625" cy="317225"/>
          </a:xfrm>
        </p:grpSpPr>
        <p:sp>
          <p:nvSpPr>
            <p:cNvPr id="7781" name="Google Shape;7781;p73"/>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3"/>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3"/>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3"/>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3"/>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73"/>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3"/>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3"/>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9" name="Google Shape;7789;p73"/>
          <p:cNvGrpSpPr/>
          <p:nvPr/>
        </p:nvGrpSpPr>
        <p:grpSpPr>
          <a:xfrm>
            <a:off x="4881188" y="2741864"/>
            <a:ext cx="314662" cy="358971"/>
            <a:chOff x="-54793175" y="3198925"/>
            <a:chExt cx="279625" cy="319000"/>
          </a:xfrm>
        </p:grpSpPr>
        <p:sp>
          <p:nvSpPr>
            <p:cNvPr id="7790" name="Google Shape;7790;p73"/>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73"/>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3"/>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3"/>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3"/>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3"/>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3"/>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7" name="Google Shape;7797;p73"/>
          <p:cNvGrpSpPr/>
          <p:nvPr/>
        </p:nvGrpSpPr>
        <p:grpSpPr>
          <a:xfrm>
            <a:off x="7521611" y="3205748"/>
            <a:ext cx="337703" cy="357845"/>
            <a:chOff x="-52450000" y="3584850"/>
            <a:chExt cx="300100" cy="318000"/>
          </a:xfrm>
        </p:grpSpPr>
        <p:sp>
          <p:nvSpPr>
            <p:cNvPr id="7798" name="Google Shape;7798;p73"/>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3"/>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3"/>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3"/>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3"/>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3"/>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3"/>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73"/>
          <p:cNvGrpSpPr/>
          <p:nvPr/>
        </p:nvGrpSpPr>
        <p:grpSpPr>
          <a:xfrm>
            <a:off x="7533131" y="3670221"/>
            <a:ext cx="314662" cy="357226"/>
            <a:chOff x="-52440550" y="3977875"/>
            <a:chExt cx="279625" cy="317450"/>
          </a:xfrm>
        </p:grpSpPr>
        <p:sp>
          <p:nvSpPr>
            <p:cNvPr id="7806" name="Google Shape;7806;p73"/>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73"/>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3"/>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3"/>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3"/>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3"/>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3"/>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3"/>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73"/>
          <p:cNvGrpSpPr/>
          <p:nvPr/>
        </p:nvGrpSpPr>
        <p:grpSpPr>
          <a:xfrm>
            <a:off x="6645066" y="4126427"/>
            <a:ext cx="314662" cy="358999"/>
            <a:chOff x="-51623775" y="3584850"/>
            <a:chExt cx="279625" cy="319025"/>
          </a:xfrm>
        </p:grpSpPr>
        <p:sp>
          <p:nvSpPr>
            <p:cNvPr id="7815" name="Google Shape;7815;p73"/>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73"/>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3"/>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3"/>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3"/>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3"/>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3"/>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3"/>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3"/>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4" name="Google Shape;7824;p73"/>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825" name="Google Shape;7825;p73"/>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829"/>
        <p:cNvGrpSpPr/>
        <p:nvPr/>
      </p:nvGrpSpPr>
      <p:grpSpPr>
        <a:xfrm>
          <a:off x="0" y="0"/>
          <a:ext cx="0" cy="0"/>
          <a:chOff x="0" y="0"/>
          <a:chExt cx="0" cy="0"/>
        </a:xfrm>
      </p:grpSpPr>
      <p:grpSp>
        <p:nvGrpSpPr>
          <p:cNvPr id="7830" name="Google Shape;7830;p74"/>
          <p:cNvGrpSpPr/>
          <p:nvPr/>
        </p:nvGrpSpPr>
        <p:grpSpPr>
          <a:xfrm>
            <a:off x="885675" y="1386849"/>
            <a:ext cx="276003" cy="357300"/>
            <a:chOff x="-50469125" y="3183175"/>
            <a:chExt cx="233150" cy="301825"/>
          </a:xfrm>
        </p:grpSpPr>
        <p:sp>
          <p:nvSpPr>
            <p:cNvPr id="7831" name="Google Shape;7831;p74"/>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4"/>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4"/>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4" name="Google Shape;7834;p74"/>
          <p:cNvGrpSpPr/>
          <p:nvPr/>
        </p:nvGrpSpPr>
        <p:grpSpPr>
          <a:xfrm>
            <a:off x="845574" y="1822251"/>
            <a:ext cx="356205" cy="355288"/>
            <a:chOff x="-50504575" y="3550975"/>
            <a:chExt cx="300900" cy="300125"/>
          </a:xfrm>
        </p:grpSpPr>
        <p:sp>
          <p:nvSpPr>
            <p:cNvPr id="7835" name="Google Shape;7835;p74"/>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4"/>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4"/>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74"/>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9" name="Google Shape;7839;p74"/>
          <p:cNvGrpSpPr/>
          <p:nvPr/>
        </p:nvGrpSpPr>
        <p:grpSpPr>
          <a:xfrm>
            <a:off x="845574" y="2260493"/>
            <a:ext cx="356205" cy="354341"/>
            <a:chOff x="-50503000" y="3921175"/>
            <a:chExt cx="300900" cy="299325"/>
          </a:xfrm>
        </p:grpSpPr>
        <p:sp>
          <p:nvSpPr>
            <p:cNvPr id="7840" name="Google Shape;7840;p74"/>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4"/>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4"/>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4"/>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4"/>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5" name="Google Shape;7845;p74"/>
          <p:cNvGrpSpPr/>
          <p:nvPr/>
        </p:nvGrpSpPr>
        <p:grpSpPr>
          <a:xfrm>
            <a:off x="3049627" y="1406411"/>
            <a:ext cx="355258" cy="356205"/>
            <a:chOff x="-48630025" y="3199700"/>
            <a:chExt cx="300100" cy="300900"/>
          </a:xfrm>
        </p:grpSpPr>
        <p:sp>
          <p:nvSpPr>
            <p:cNvPr id="7846" name="Google Shape;7846;p74"/>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4"/>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4"/>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74"/>
          <p:cNvGrpSpPr/>
          <p:nvPr/>
        </p:nvGrpSpPr>
        <p:grpSpPr>
          <a:xfrm>
            <a:off x="3049627" y="1843707"/>
            <a:ext cx="355258" cy="355258"/>
            <a:chOff x="-48630025" y="3569100"/>
            <a:chExt cx="300100" cy="300100"/>
          </a:xfrm>
        </p:grpSpPr>
        <p:sp>
          <p:nvSpPr>
            <p:cNvPr id="7850" name="Google Shape;7850;p74"/>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4"/>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4"/>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4"/>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4"/>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4"/>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4"/>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4"/>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4"/>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4"/>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74"/>
          <p:cNvGrpSpPr/>
          <p:nvPr/>
        </p:nvGrpSpPr>
        <p:grpSpPr>
          <a:xfrm>
            <a:off x="3050101" y="2281003"/>
            <a:ext cx="354311" cy="353394"/>
            <a:chOff x="-48629225" y="3938500"/>
            <a:chExt cx="299300" cy="298525"/>
          </a:xfrm>
        </p:grpSpPr>
        <p:sp>
          <p:nvSpPr>
            <p:cNvPr id="7861" name="Google Shape;7861;p74"/>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4"/>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4"/>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4"/>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5" name="Google Shape;7865;p74"/>
          <p:cNvGrpSpPr/>
          <p:nvPr/>
        </p:nvGrpSpPr>
        <p:grpSpPr>
          <a:xfrm>
            <a:off x="1785504" y="2752344"/>
            <a:ext cx="311458" cy="354341"/>
            <a:chOff x="-46762575" y="3200500"/>
            <a:chExt cx="263100" cy="299325"/>
          </a:xfrm>
        </p:grpSpPr>
        <p:sp>
          <p:nvSpPr>
            <p:cNvPr id="7866" name="Google Shape;7866;p74"/>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4"/>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4"/>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4"/>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4"/>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1" name="Google Shape;7871;p74"/>
          <p:cNvGrpSpPr/>
          <p:nvPr/>
        </p:nvGrpSpPr>
        <p:grpSpPr>
          <a:xfrm>
            <a:off x="1763589" y="3211066"/>
            <a:ext cx="355288" cy="312375"/>
            <a:chOff x="-46779900" y="3588000"/>
            <a:chExt cx="300125" cy="263875"/>
          </a:xfrm>
        </p:grpSpPr>
        <p:sp>
          <p:nvSpPr>
            <p:cNvPr id="7872" name="Google Shape;7872;p74"/>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4"/>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4"/>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4"/>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6" name="Google Shape;7876;p74"/>
          <p:cNvGrpSpPr/>
          <p:nvPr/>
        </p:nvGrpSpPr>
        <p:grpSpPr>
          <a:xfrm>
            <a:off x="1764062" y="3625988"/>
            <a:ext cx="354341" cy="353394"/>
            <a:chOff x="-46779100" y="3938500"/>
            <a:chExt cx="299325" cy="298525"/>
          </a:xfrm>
        </p:grpSpPr>
        <p:sp>
          <p:nvSpPr>
            <p:cNvPr id="7877" name="Google Shape;7877;p74"/>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4"/>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74"/>
          <p:cNvGrpSpPr/>
          <p:nvPr/>
        </p:nvGrpSpPr>
        <p:grpSpPr>
          <a:xfrm>
            <a:off x="3971800" y="2758855"/>
            <a:ext cx="355258" cy="355288"/>
            <a:chOff x="-44924250" y="3206000"/>
            <a:chExt cx="300100" cy="300125"/>
          </a:xfrm>
        </p:grpSpPr>
        <p:sp>
          <p:nvSpPr>
            <p:cNvPr id="7880" name="Google Shape;7880;p74"/>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4"/>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4"/>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74"/>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4"/>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74"/>
          <p:cNvGrpSpPr/>
          <p:nvPr/>
        </p:nvGrpSpPr>
        <p:grpSpPr>
          <a:xfrm>
            <a:off x="1286286" y="1386849"/>
            <a:ext cx="355258" cy="355258"/>
            <a:chOff x="-50134375" y="3183175"/>
            <a:chExt cx="300100" cy="300100"/>
          </a:xfrm>
        </p:grpSpPr>
        <p:sp>
          <p:nvSpPr>
            <p:cNvPr id="7886" name="Google Shape;7886;p74"/>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4"/>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4"/>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74"/>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4"/>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4"/>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4"/>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4"/>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4"/>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4"/>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6" name="Google Shape;7896;p74"/>
          <p:cNvGrpSpPr/>
          <p:nvPr/>
        </p:nvGrpSpPr>
        <p:grpSpPr>
          <a:xfrm>
            <a:off x="1286286" y="1822251"/>
            <a:ext cx="355258" cy="355288"/>
            <a:chOff x="-50134375" y="3550975"/>
            <a:chExt cx="300100" cy="300125"/>
          </a:xfrm>
        </p:grpSpPr>
        <p:sp>
          <p:nvSpPr>
            <p:cNvPr id="7897" name="Google Shape;7897;p74"/>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4"/>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9" name="Google Shape;7899;p74"/>
          <p:cNvGrpSpPr/>
          <p:nvPr/>
        </p:nvGrpSpPr>
        <p:grpSpPr>
          <a:xfrm>
            <a:off x="1286286" y="2259783"/>
            <a:ext cx="355258" cy="355051"/>
            <a:chOff x="-50134375" y="3920575"/>
            <a:chExt cx="300100" cy="299925"/>
          </a:xfrm>
        </p:grpSpPr>
        <p:sp>
          <p:nvSpPr>
            <p:cNvPr id="7900" name="Google Shape;7900;p74"/>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4"/>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4"/>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3" name="Google Shape;7903;p74"/>
          <p:cNvGrpSpPr/>
          <p:nvPr/>
        </p:nvGrpSpPr>
        <p:grpSpPr>
          <a:xfrm>
            <a:off x="3497010" y="1407358"/>
            <a:ext cx="357123" cy="355258"/>
            <a:chOff x="-48262200" y="3200500"/>
            <a:chExt cx="301675" cy="300100"/>
          </a:xfrm>
        </p:grpSpPr>
        <p:sp>
          <p:nvSpPr>
            <p:cNvPr id="7904" name="Google Shape;7904;p74"/>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74"/>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74"/>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4"/>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4"/>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4"/>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4"/>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4"/>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74"/>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3" name="Google Shape;7913;p74"/>
          <p:cNvGrpSpPr/>
          <p:nvPr/>
        </p:nvGrpSpPr>
        <p:grpSpPr>
          <a:xfrm>
            <a:off x="3526383" y="1844447"/>
            <a:ext cx="298377" cy="354519"/>
            <a:chOff x="-48233050" y="3569725"/>
            <a:chExt cx="252050" cy="299475"/>
          </a:xfrm>
        </p:grpSpPr>
        <p:sp>
          <p:nvSpPr>
            <p:cNvPr id="7914" name="Google Shape;7914;p74"/>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74"/>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4"/>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7" name="Google Shape;7917;p74"/>
          <p:cNvGrpSpPr/>
          <p:nvPr/>
        </p:nvGrpSpPr>
        <p:grpSpPr>
          <a:xfrm>
            <a:off x="3550148" y="2278191"/>
            <a:ext cx="250847" cy="358070"/>
            <a:chOff x="-48216525" y="3936125"/>
            <a:chExt cx="211900" cy="302475"/>
          </a:xfrm>
        </p:grpSpPr>
        <p:sp>
          <p:nvSpPr>
            <p:cNvPr id="7918" name="Google Shape;7918;p74"/>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74"/>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74"/>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4"/>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2" name="Google Shape;7922;p74"/>
          <p:cNvGrpSpPr/>
          <p:nvPr/>
        </p:nvGrpSpPr>
        <p:grpSpPr>
          <a:xfrm>
            <a:off x="2205866" y="2753261"/>
            <a:ext cx="355258" cy="355288"/>
            <a:chOff x="-46410500" y="3201275"/>
            <a:chExt cx="300100" cy="300125"/>
          </a:xfrm>
        </p:grpSpPr>
        <p:sp>
          <p:nvSpPr>
            <p:cNvPr id="7923" name="Google Shape;7923;p74"/>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4"/>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4"/>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4"/>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4"/>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8" name="Google Shape;7928;p74"/>
          <p:cNvGrpSpPr/>
          <p:nvPr/>
        </p:nvGrpSpPr>
        <p:grpSpPr>
          <a:xfrm>
            <a:off x="2205866" y="3188692"/>
            <a:ext cx="355258" cy="356205"/>
            <a:chOff x="-46409700" y="3569100"/>
            <a:chExt cx="300100" cy="300900"/>
          </a:xfrm>
        </p:grpSpPr>
        <p:sp>
          <p:nvSpPr>
            <p:cNvPr id="7929" name="Google Shape;7929;p74"/>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4"/>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4"/>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4"/>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4"/>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4" name="Google Shape;7934;p74"/>
          <p:cNvGrpSpPr/>
          <p:nvPr/>
        </p:nvGrpSpPr>
        <p:grpSpPr>
          <a:xfrm>
            <a:off x="2193747" y="3624124"/>
            <a:ext cx="379497" cy="358070"/>
            <a:chOff x="-46422300" y="3936925"/>
            <a:chExt cx="320575" cy="302475"/>
          </a:xfrm>
        </p:grpSpPr>
        <p:sp>
          <p:nvSpPr>
            <p:cNvPr id="7935" name="Google Shape;7935;p74"/>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4"/>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7" name="Google Shape;7937;p74"/>
          <p:cNvGrpSpPr/>
          <p:nvPr/>
        </p:nvGrpSpPr>
        <p:grpSpPr>
          <a:xfrm>
            <a:off x="3971326" y="3178452"/>
            <a:ext cx="356205" cy="355258"/>
            <a:chOff x="-44914800" y="3560450"/>
            <a:chExt cx="300900" cy="300100"/>
          </a:xfrm>
        </p:grpSpPr>
        <p:sp>
          <p:nvSpPr>
            <p:cNvPr id="7938" name="Google Shape;7938;p74"/>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4"/>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4"/>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4"/>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4"/>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3" name="Google Shape;7943;p74"/>
          <p:cNvGrpSpPr/>
          <p:nvPr/>
        </p:nvGrpSpPr>
        <p:grpSpPr>
          <a:xfrm>
            <a:off x="1726378" y="1387086"/>
            <a:ext cx="354311" cy="354104"/>
            <a:chOff x="-49764975" y="3183375"/>
            <a:chExt cx="299300" cy="299125"/>
          </a:xfrm>
        </p:grpSpPr>
        <p:sp>
          <p:nvSpPr>
            <p:cNvPr id="7944" name="Google Shape;7944;p74"/>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4"/>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4"/>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4"/>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4"/>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4"/>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4"/>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4"/>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4"/>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74"/>
          <p:cNvGrpSpPr/>
          <p:nvPr/>
        </p:nvGrpSpPr>
        <p:grpSpPr>
          <a:xfrm>
            <a:off x="1726378" y="1822547"/>
            <a:ext cx="354311" cy="355909"/>
            <a:chOff x="-49764975" y="3551225"/>
            <a:chExt cx="299300" cy="300650"/>
          </a:xfrm>
        </p:grpSpPr>
        <p:sp>
          <p:nvSpPr>
            <p:cNvPr id="7954" name="Google Shape;7954;p74"/>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4"/>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4"/>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4"/>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4"/>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4"/>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4"/>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4"/>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4"/>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4"/>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4"/>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5" name="Google Shape;7965;p74"/>
          <p:cNvGrpSpPr/>
          <p:nvPr/>
        </p:nvGrpSpPr>
        <p:grpSpPr>
          <a:xfrm>
            <a:off x="1724040" y="2259310"/>
            <a:ext cx="358987" cy="355525"/>
            <a:chOff x="-49766550" y="3920175"/>
            <a:chExt cx="303250" cy="300325"/>
          </a:xfrm>
        </p:grpSpPr>
        <p:sp>
          <p:nvSpPr>
            <p:cNvPr id="7966" name="Google Shape;7966;p74"/>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4"/>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4"/>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4"/>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0" name="Google Shape;7970;p74"/>
          <p:cNvGrpSpPr/>
          <p:nvPr/>
        </p:nvGrpSpPr>
        <p:grpSpPr>
          <a:xfrm>
            <a:off x="3939571" y="1407358"/>
            <a:ext cx="357123" cy="354341"/>
            <a:chOff x="-47892800" y="3200500"/>
            <a:chExt cx="301675" cy="299325"/>
          </a:xfrm>
        </p:grpSpPr>
        <p:sp>
          <p:nvSpPr>
            <p:cNvPr id="7971" name="Google Shape;7971;p74"/>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74"/>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4"/>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4"/>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4"/>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4"/>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74"/>
          <p:cNvGrpSpPr/>
          <p:nvPr/>
        </p:nvGrpSpPr>
        <p:grpSpPr>
          <a:xfrm>
            <a:off x="4003437" y="1843707"/>
            <a:ext cx="229391" cy="355258"/>
            <a:chOff x="-47839250" y="3569100"/>
            <a:chExt cx="193775" cy="300100"/>
          </a:xfrm>
        </p:grpSpPr>
        <p:sp>
          <p:nvSpPr>
            <p:cNvPr id="7978" name="Google Shape;7978;p74"/>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4"/>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4"/>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4"/>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4"/>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4"/>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74"/>
          <p:cNvGrpSpPr/>
          <p:nvPr/>
        </p:nvGrpSpPr>
        <p:grpSpPr>
          <a:xfrm>
            <a:off x="3940503" y="2280056"/>
            <a:ext cx="355258" cy="356205"/>
            <a:chOff x="-47892800" y="3937700"/>
            <a:chExt cx="300100" cy="300900"/>
          </a:xfrm>
        </p:grpSpPr>
        <p:sp>
          <p:nvSpPr>
            <p:cNvPr id="7985" name="Google Shape;7985;p74"/>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4"/>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4"/>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4"/>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4"/>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4"/>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4"/>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4"/>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74"/>
          <p:cNvGrpSpPr/>
          <p:nvPr/>
        </p:nvGrpSpPr>
        <p:grpSpPr>
          <a:xfrm>
            <a:off x="2645798" y="2773770"/>
            <a:ext cx="355258" cy="311458"/>
            <a:chOff x="-46042675" y="3218600"/>
            <a:chExt cx="300100" cy="263100"/>
          </a:xfrm>
        </p:grpSpPr>
        <p:sp>
          <p:nvSpPr>
            <p:cNvPr id="7994" name="Google Shape;7994;p74"/>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4"/>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4"/>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4"/>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4"/>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4"/>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74"/>
          <p:cNvGrpSpPr/>
          <p:nvPr/>
        </p:nvGrpSpPr>
        <p:grpSpPr>
          <a:xfrm>
            <a:off x="2645798" y="3188219"/>
            <a:ext cx="355258" cy="323118"/>
            <a:chOff x="-46042675" y="3568700"/>
            <a:chExt cx="300100" cy="272950"/>
          </a:xfrm>
        </p:grpSpPr>
        <p:sp>
          <p:nvSpPr>
            <p:cNvPr id="8001" name="Google Shape;8001;p74"/>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4"/>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4"/>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4"/>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5" name="Google Shape;8005;p74"/>
          <p:cNvGrpSpPr/>
          <p:nvPr/>
        </p:nvGrpSpPr>
        <p:grpSpPr>
          <a:xfrm>
            <a:off x="2687749" y="3625189"/>
            <a:ext cx="271357" cy="356057"/>
            <a:chOff x="-46007225" y="3937825"/>
            <a:chExt cx="229225" cy="300775"/>
          </a:xfrm>
        </p:grpSpPr>
        <p:sp>
          <p:nvSpPr>
            <p:cNvPr id="8006" name="Google Shape;8006;p74"/>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4"/>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4"/>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4"/>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4"/>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4"/>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4"/>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4"/>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4"/>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4"/>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6" name="Google Shape;8016;p74"/>
          <p:cNvGrpSpPr/>
          <p:nvPr/>
        </p:nvGrpSpPr>
        <p:grpSpPr>
          <a:xfrm>
            <a:off x="3993241" y="3615275"/>
            <a:ext cx="312375" cy="357596"/>
            <a:chOff x="-44895900" y="3929450"/>
            <a:chExt cx="263875" cy="302075"/>
          </a:xfrm>
        </p:grpSpPr>
        <p:sp>
          <p:nvSpPr>
            <p:cNvPr id="8017" name="Google Shape;8017;p74"/>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4"/>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4"/>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4"/>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4"/>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4"/>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74"/>
          <p:cNvGrpSpPr/>
          <p:nvPr/>
        </p:nvGrpSpPr>
        <p:grpSpPr>
          <a:xfrm>
            <a:off x="2167060" y="1398036"/>
            <a:ext cx="356205" cy="332885"/>
            <a:chOff x="-49397175" y="3192625"/>
            <a:chExt cx="300900" cy="281200"/>
          </a:xfrm>
        </p:grpSpPr>
        <p:sp>
          <p:nvSpPr>
            <p:cNvPr id="8024" name="Google Shape;8024;p74"/>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4"/>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4"/>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4"/>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4"/>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4"/>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4"/>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1" name="Google Shape;8031;p74"/>
          <p:cNvGrpSpPr/>
          <p:nvPr/>
        </p:nvGrpSpPr>
        <p:grpSpPr>
          <a:xfrm>
            <a:off x="2193163" y="1822251"/>
            <a:ext cx="304000" cy="356205"/>
            <a:chOff x="-49375900" y="3550975"/>
            <a:chExt cx="256800" cy="300900"/>
          </a:xfrm>
        </p:grpSpPr>
        <p:sp>
          <p:nvSpPr>
            <p:cNvPr id="8032" name="Google Shape;8032;p74"/>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4"/>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4"/>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4"/>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4"/>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4"/>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4"/>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4"/>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4"/>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4"/>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74"/>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3" name="Google Shape;8043;p74"/>
          <p:cNvGrpSpPr/>
          <p:nvPr/>
        </p:nvGrpSpPr>
        <p:grpSpPr>
          <a:xfrm>
            <a:off x="2188516" y="2259546"/>
            <a:ext cx="313293" cy="356205"/>
            <a:chOff x="-49378250" y="3920375"/>
            <a:chExt cx="264650" cy="300900"/>
          </a:xfrm>
        </p:grpSpPr>
        <p:sp>
          <p:nvSpPr>
            <p:cNvPr id="8044" name="Google Shape;8044;p74"/>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4"/>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4"/>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74"/>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74"/>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4"/>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4"/>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1" name="Google Shape;8051;p74"/>
          <p:cNvGrpSpPr/>
          <p:nvPr/>
        </p:nvGrpSpPr>
        <p:grpSpPr>
          <a:xfrm>
            <a:off x="907504" y="2752344"/>
            <a:ext cx="312375" cy="357123"/>
            <a:chOff x="-47505300" y="3200500"/>
            <a:chExt cx="263875" cy="301675"/>
          </a:xfrm>
        </p:grpSpPr>
        <p:sp>
          <p:nvSpPr>
            <p:cNvPr id="8052" name="Google Shape;8052;p74"/>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4"/>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4"/>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4"/>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74"/>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4"/>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4"/>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4"/>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4"/>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4"/>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74"/>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4"/>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4"/>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5" name="Google Shape;8065;p74"/>
          <p:cNvGrpSpPr/>
          <p:nvPr/>
        </p:nvGrpSpPr>
        <p:grpSpPr>
          <a:xfrm>
            <a:off x="885604" y="3188692"/>
            <a:ext cx="356176" cy="355051"/>
            <a:chOff x="-47524975" y="3569100"/>
            <a:chExt cx="300875" cy="299925"/>
          </a:xfrm>
        </p:grpSpPr>
        <p:sp>
          <p:nvSpPr>
            <p:cNvPr id="8066" name="Google Shape;8066;p74"/>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4"/>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74"/>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4"/>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4"/>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74"/>
          <p:cNvGrpSpPr/>
          <p:nvPr/>
        </p:nvGrpSpPr>
        <p:grpSpPr>
          <a:xfrm>
            <a:off x="886062" y="3667954"/>
            <a:ext cx="355258" cy="270410"/>
            <a:chOff x="-47523400" y="3973950"/>
            <a:chExt cx="300100" cy="228425"/>
          </a:xfrm>
        </p:grpSpPr>
        <p:sp>
          <p:nvSpPr>
            <p:cNvPr id="8072" name="Google Shape;8072;p74"/>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4"/>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74"/>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4"/>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4"/>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74"/>
          <p:cNvGrpSpPr/>
          <p:nvPr/>
        </p:nvGrpSpPr>
        <p:grpSpPr>
          <a:xfrm>
            <a:off x="3091183" y="2750953"/>
            <a:ext cx="354341" cy="357596"/>
            <a:chOff x="-45673275" y="3199325"/>
            <a:chExt cx="299325" cy="302075"/>
          </a:xfrm>
        </p:grpSpPr>
        <p:sp>
          <p:nvSpPr>
            <p:cNvPr id="8078" name="Google Shape;8078;p74"/>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4"/>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4"/>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1" name="Google Shape;8081;p74"/>
          <p:cNvGrpSpPr/>
          <p:nvPr/>
        </p:nvGrpSpPr>
        <p:grpSpPr>
          <a:xfrm>
            <a:off x="3090251" y="3209202"/>
            <a:ext cx="356205" cy="314240"/>
            <a:chOff x="-45674075" y="3586425"/>
            <a:chExt cx="300900" cy="265450"/>
          </a:xfrm>
        </p:grpSpPr>
        <p:sp>
          <p:nvSpPr>
            <p:cNvPr id="8082" name="Google Shape;8082;p74"/>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4"/>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4" name="Google Shape;8084;p74"/>
          <p:cNvGrpSpPr/>
          <p:nvPr/>
        </p:nvGrpSpPr>
        <p:grpSpPr>
          <a:xfrm>
            <a:off x="3091183" y="3625041"/>
            <a:ext cx="354341" cy="356205"/>
            <a:chOff x="-45673275" y="3937700"/>
            <a:chExt cx="299325" cy="300900"/>
          </a:xfrm>
        </p:grpSpPr>
        <p:sp>
          <p:nvSpPr>
            <p:cNvPr id="8085" name="Google Shape;8085;p74"/>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4"/>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4"/>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4"/>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4"/>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4"/>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1" name="Google Shape;8091;p74"/>
          <p:cNvGrpSpPr/>
          <p:nvPr/>
        </p:nvGrpSpPr>
        <p:grpSpPr>
          <a:xfrm>
            <a:off x="2205349" y="4117825"/>
            <a:ext cx="356205" cy="356205"/>
            <a:chOff x="-44512325" y="3176075"/>
            <a:chExt cx="300900" cy="300900"/>
          </a:xfrm>
        </p:grpSpPr>
        <p:sp>
          <p:nvSpPr>
            <p:cNvPr id="8092" name="Google Shape;8092;p74"/>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4"/>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4"/>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5" name="Google Shape;8095;p74"/>
          <p:cNvGrpSpPr/>
          <p:nvPr/>
        </p:nvGrpSpPr>
        <p:grpSpPr>
          <a:xfrm>
            <a:off x="2608689" y="1386849"/>
            <a:ext cx="354341" cy="354341"/>
            <a:chOff x="-49027775" y="3183175"/>
            <a:chExt cx="299325" cy="299325"/>
          </a:xfrm>
        </p:grpSpPr>
        <p:sp>
          <p:nvSpPr>
            <p:cNvPr id="8096" name="Google Shape;8096;p74"/>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4"/>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4"/>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4"/>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74"/>
          <p:cNvGrpSpPr/>
          <p:nvPr/>
        </p:nvGrpSpPr>
        <p:grpSpPr>
          <a:xfrm>
            <a:off x="2608230" y="1822251"/>
            <a:ext cx="355258" cy="357152"/>
            <a:chOff x="-49027775" y="3550975"/>
            <a:chExt cx="300100" cy="301700"/>
          </a:xfrm>
        </p:grpSpPr>
        <p:sp>
          <p:nvSpPr>
            <p:cNvPr id="8101" name="Google Shape;8101;p74"/>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4"/>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4"/>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4"/>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4"/>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4"/>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4"/>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4"/>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4"/>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4"/>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1" name="Google Shape;8111;p74"/>
          <p:cNvGrpSpPr/>
          <p:nvPr/>
        </p:nvGrpSpPr>
        <p:grpSpPr>
          <a:xfrm>
            <a:off x="2606306" y="2259310"/>
            <a:ext cx="359106" cy="355525"/>
            <a:chOff x="-49031025" y="3920175"/>
            <a:chExt cx="303350" cy="300325"/>
          </a:xfrm>
        </p:grpSpPr>
        <p:sp>
          <p:nvSpPr>
            <p:cNvPr id="8112" name="Google Shape;8112;p74"/>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4"/>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74"/>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4"/>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4"/>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4"/>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8" name="Google Shape;8118;p74"/>
          <p:cNvGrpSpPr/>
          <p:nvPr/>
        </p:nvGrpSpPr>
        <p:grpSpPr>
          <a:xfrm>
            <a:off x="1322411" y="2752344"/>
            <a:ext cx="356176" cy="354341"/>
            <a:chOff x="-47155575" y="3200500"/>
            <a:chExt cx="300875" cy="299325"/>
          </a:xfrm>
        </p:grpSpPr>
        <p:sp>
          <p:nvSpPr>
            <p:cNvPr id="8119" name="Google Shape;8119;p74"/>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4"/>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74"/>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74"/>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74"/>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4"/>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5" name="Google Shape;8125;p74"/>
          <p:cNvGrpSpPr/>
          <p:nvPr/>
        </p:nvGrpSpPr>
        <p:grpSpPr>
          <a:xfrm>
            <a:off x="1322870" y="3188692"/>
            <a:ext cx="355258" cy="355258"/>
            <a:chOff x="-47154800" y="3569100"/>
            <a:chExt cx="300100" cy="300100"/>
          </a:xfrm>
        </p:grpSpPr>
        <p:sp>
          <p:nvSpPr>
            <p:cNvPr id="8126" name="Google Shape;8126;p74"/>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74"/>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74"/>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4"/>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74"/>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4"/>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2" name="Google Shape;8132;p74"/>
          <p:cNvGrpSpPr/>
          <p:nvPr/>
        </p:nvGrpSpPr>
        <p:grpSpPr>
          <a:xfrm>
            <a:off x="1323343" y="3626905"/>
            <a:ext cx="354311" cy="353423"/>
            <a:chOff x="-47154000" y="3939275"/>
            <a:chExt cx="299300" cy="298550"/>
          </a:xfrm>
        </p:grpSpPr>
        <p:sp>
          <p:nvSpPr>
            <p:cNvPr id="8133" name="Google Shape;8133;p74"/>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74"/>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4"/>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74"/>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74"/>
          <p:cNvGrpSpPr/>
          <p:nvPr/>
        </p:nvGrpSpPr>
        <p:grpSpPr>
          <a:xfrm>
            <a:off x="3548633" y="2752344"/>
            <a:ext cx="312375" cy="354341"/>
            <a:chOff x="-45286550" y="3200500"/>
            <a:chExt cx="263875" cy="299325"/>
          </a:xfrm>
        </p:grpSpPr>
        <p:sp>
          <p:nvSpPr>
            <p:cNvPr id="8138" name="Google Shape;8138;p74"/>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4"/>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4"/>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1" name="Google Shape;8141;p74"/>
          <p:cNvGrpSpPr/>
          <p:nvPr/>
        </p:nvGrpSpPr>
        <p:grpSpPr>
          <a:xfrm>
            <a:off x="3548633" y="3189639"/>
            <a:ext cx="312375" cy="354311"/>
            <a:chOff x="-45286550" y="3569900"/>
            <a:chExt cx="263875" cy="299300"/>
          </a:xfrm>
        </p:grpSpPr>
        <p:sp>
          <p:nvSpPr>
            <p:cNvPr id="8142" name="Google Shape;8142;p74"/>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74"/>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4"/>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4"/>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74"/>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74"/>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8" name="Google Shape;8148;p74"/>
          <p:cNvGrpSpPr/>
          <p:nvPr/>
        </p:nvGrpSpPr>
        <p:grpSpPr>
          <a:xfrm>
            <a:off x="3559820" y="3625988"/>
            <a:ext cx="290001" cy="355258"/>
            <a:chOff x="-45277900" y="3938500"/>
            <a:chExt cx="244975" cy="300100"/>
          </a:xfrm>
        </p:grpSpPr>
        <p:sp>
          <p:nvSpPr>
            <p:cNvPr id="8149" name="Google Shape;8149;p74"/>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4"/>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74"/>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4"/>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74"/>
          <p:cNvGrpSpPr/>
          <p:nvPr/>
        </p:nvGrpSpPr>
        <p:grpSpPr>
          <a:xfrm>
            <a:off x="2645769" y="4095090"/>
            <a:ext cx="355258" cy="355258"/>
            <a:chOff x="-44502875" y="3576975"/>
            <a:chExt cx="300100" cy="300100"/>
          </a:xfrm>
        </p:grpSpPr>
        <p:sp>
          <p:nvSpPr>
            <p:cNvPr id="8154" name="Google Shape;8154;p74"/>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74"/>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74"/>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7" name="Google Shape;8157;p74"/>
          <p:cNvGrpSpPr/>
          <p:nvPr/>
        </p:nvGrpSpPr>
        <p:grpSpPr>
          <a:xfrm>
            <a:off x="4858981" y="1820745"/>
            <a:ext cx="356196" cy="354670"/>
            <a:chOff x="-13946200" y="3647075"/>
            <a:chExt cx="353650" cy="352100"/>
          </a:xfrm>
        </p:grpSpPr>
        <p:sp>
          <p:nvSpPr>
            <p:cNvPr id="8158" name="Google Shape;8158;p74"/>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4"/>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4"/>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74"/>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4"/>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4"/>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4" name="Google Shape;8164;p74"/>
          <p:cNvGrpSpPr/>
          <p:nvPr/>
        </p:nvGrpSpPr>
        <p:grpSpPr>
          <a:xfrm>
            <a:off x="6642374" y="1380228"/>
            <a:ext cx="357002" cy="354267"/>
            <a:chOff x="-12163025" y="3214275"/>
            <a:chExt cx="354450" cy="351700"/>
          </a:xfrm>
        </p:grpSpPr>
        <p:sp>
          <p:nvSpPr>
            <p:cNvPr id="8165" name="Google Shape;8165;p74"/>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74"/>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74"/>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8" name="Google Shape;8168;p74"/>
          <p:cNvGrpSpPr/>
          <p:nvPr/>
        </p:nvGrpSpPr>
        <p:grpSpPr>
          <a:xfrm>
            <a:off x="6643154" y="1819965"/>
            <a:ext cx="355441" cy="356232"/>
            <a:chOff x="-12160675" y="3647875"/>
            <a:chExt cx="352900" cy="353650"/>
          </a:xfrm>
        </p:grpSpPr>
        <p:sp>
          <p:nvSpPr>
            <p:cNvPr id="8169" name="Google Shape;8169;p74"/>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74"/>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74"/>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74"/>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74"/>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4"/>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4"/>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74"/>
          <p:cNvGrpSpPr/>
          <p:nvPr/>
        </p:nvGrpSpPr>
        <p:grpSpPr>
          <a:xfrm>
            <a:off x="6653870" y="2264421"/>
            <a:ext cx="354635" cy="356232"/>
            <a:chOff x="-12160675" y="4081850"/>
            <a:chExt cx="352100" cy="353650"/>
          </a:xfrm>
        </p:grpSpPr>
        <p:sp>
          <p:nvSpPr>
            <p:cNvPr id="8177" name="Google Shape;8177;p74"/>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74"/>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4"/>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4"/>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74"/>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74"/>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74"/>
          <p:cNvGrpSpPr/>
          <p:nvPr/>
        </p:nvGrpSpPr>
        <p:grpSpPr>
          <a:xfrm>
            <a:off x="4858836" y="2738864"/>
            <a:ext cx="355416" cy="355652"/>
            <a:chOff x="-10391650" y="3180600"/>
            <a:chExt cx="352875" cy="353075"/>
          </a:xfrm>
        </p:grpSpPr>
        <p:sp>
          <p:nvSpPr>
            <p:cNvPr id="8184" name="Google Shape;8184;p74"/>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74"/>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74"/>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4"/>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4"/>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4"/>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74"/>
          <p:cNvGrpSpPr/>
          <p:nvPr/>
        </p:nvGrpSpPr>
        <p:grpSpPr>
          <a:xfrm>
            <a:off x="4858835" y="3215662"/>
            <a:ext cx="354635" cy="353890"/>
            <a:chOff x="-10390875" y="3616350"/>
            <a:chExt cx="352100" cy="351325"/>
          </a:xfrm>
        </p:grpSpPr>
        <p:sp>
          <p:nvSpPr>
            <p:cNvPr id="8191" name="Google Shape;8191;p74"/>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4"/>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4"/>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4" name="Google Shape;8194;p74"/>
          <p:cNvGrpSpPr/>
          <p:nvPr/>
        </p:nvGrpSpPr>
        <p:grpSpPr>
          <a:xfrm>
            <a:off x="7525810" y="2740327"/>
            <a:ext cx="312585" cy="354670"/>
            <a:chOff x="-10370400" y="4049550"/>
            <a:chExt cx="310350" cy="352100"/>
          </a:xfrm>
        </p:grpSpPr>
        <p:sp>
          <p:nvSpPr>
            <p:cNvPr id="8195" name="Google Shape;8195;p74"/>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4"/>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4"/>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4"/>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4"/>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0" name="Google Shape;8200;p74"/>
          <p:cNvGrpSpPr/>
          <p:nvPr/>
        </p:nvGrpSpPr>
        <p:grpSpPr>
          <a:xfrm>
            <a:off x="6630066" y="2739268"/>
            <a:ext cx="379236" cy="354847"/>
            <a:chOff x="-8674650" y="3210975"/>
            <a:chExt cx="376525" cy="352275"/>
          </a:xfrm>
        </p:grpSpPr>
        <p:sp>
          <p:nvSpPr>
            <p:cNvPr id="8201" name="Google Shape;8201;p74"/>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74"/>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74"/>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4"/>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4"/>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4"/>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7" name="Google Shape;8207;p74"/>
          <p:cNvGrpSpPr/>
          <p:nvPr/>
        </p:nvGrpSpPr>
        <p:grpSpPr>
          <a:xfrm>
            <a:off x="5301563" y="1820745"/>
            <a:ext cx="356221" cy="354670"/>
            <a:chOff x="-13512225" y="3647075"/>
            <a:chExt cx="353675" cy="352100"/>
          </a:xfrm>
        </p:grpSpPr>
        <p:sp>
          <p:nvSpPr>
            <p:cNvPr id="8208" name="Google Shape;8208;p74"/>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4"/>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4"/>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74"/>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4"/>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4"/>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4"/>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4"/>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74"/>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4"/>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74"/>
          <p:cNvGrpSpPr/>
          <p:nvPr/>
        </p:nvGrpSpPr>
        <p:grpSpPr>
          <a:xfrm>
            <a:off x="5311876" y="2264811"/>
            <a:ext cx="356221" cy="355451"/>
            <a:chOff x="-13512225" y="4080275"/>
            <a:chExt cx="353675" cy="352875"/>
          </a:xfrm>
        </p:grpSpPr>
        <p:sp>
          <p:nvSpPr>
            <p:cNvPr id="8219" name="Google Shape;8219;p74"/>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4"/>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4"/>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4"/>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4"/>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4"/>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4"/>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4"/>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4"/>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4"/>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4"/>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0" name="Google Shape;8230;p74"/>
          <p:cNvGrpSpPr/>
          <p:nvPr/>
        </p:nvGrpSpPr>
        <p:grpSpPr>
          <a:xfrm>
            <a:off x="7084956" y="1412172"/>
            <a:ext cx="356196" cy="290379"/>
            <a:chOff x="-11728250" y="3245400"/>
            <a:chExt cx="353650" cy="288275"/>
          </a:xfrm>
        </p:grpSpPr>
        <p:sp>
          <p:nvSpPr>
            <p:cNvPr id="8231" name="Google Shape;8231;p74"/>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4"/>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74"/>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74"/>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4"/>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6" name="Google Shape;8236;p74"/>
          <p:cNvGrpSpPr/>
          <p:nvPr/>
        </p:nvGrpSpPr>
        <p:grpSpPr>
          <a:xfrm>
            <a:off x="7117464" y="2264811"/>
            <a:ext cx="311804" cy="355451"/>
            <a:chOff x="-11703850" y="4081850"/>
            <a:chExt cx="309575" cy="352875"/>
          </a:xfrm>
        </p:grpSpPr>
        <p:sp>
          <p:nvSpPr>
            <p:cNvPr id="8237" name="Google Shape;8237;p74"/>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4"/>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4"/>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4"/>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74"/>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74"/>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4"/>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4"/>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5" name="Google Shape;8245;p74"/>
          <p:cNvGrpSpPr/>
          <p:nvPr/>
        </p:nvGrpSpPr>
        <p:grpSpPr>
          <a:xfrm>
            <a:off x="5306120" y="2738964"/>
            <a:ext cx="357002" cy="355451"/>
            <a:chOff x="-9958475" y="3180025"/>
            <a:chExt cx="354450" cy="352875"/>
          </a:xfrm>
        </p:grpSpPr>
        <p:sp>
          <p:nvSpPr>
            <p:cNvPr id="8246" name="Google Shape;8246;p74"/>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4"/>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4"/>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9" name="Google Shape;8249;p74"/>
          <p:cNvGrpSpPr/>
          <p:nvPr/>
        </p:nvGrpSpPr>
        <p:grpSpPr>
          <a:xfrm>
            <a:off x="5315247" y="3214945"/>
            <a:ext cx="337966" cy="355325"/>
            <a:chOff x="-9949025" y="3615575"/>
            <a:chExt cx="335550" cy="352750"/>
          </a:xfrm>
        </p:grpSpPr>
        <p:sp>
          <p:nvSpPr>
            <p:cNvPr id="8250" name="Google Shape;8250;p74"/>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4"/>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4"/>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74"/>
          <p:cNvGrpSpPr/>
          <p:nvPr/>
        </p:nvGrpSpPr>
        <p:grpSpPr>
          <a:xfrm>
            <a:off x="7950093" y="2738451"/>
            <a:ext cx="360175" cy="358423"/>
            <a:chOff x="-9961625" y="4048175"/>
            <a:chExt cx="357600" cy="355825"/>
          </a:xfrm>
        </p:grpSpPr>
        <p:sp>
          <p:nvSpPr>
            <p:cNvPr id="8254" name="Google Shape;8254;p74"/>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4"/>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4"/>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4"/>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74"/>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4"/>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0" name="Google Shape;8260;p74"/>
          <p:cNvGrpSpPr/>
          <p:nvPr/>
        </p:nvGrpSpPr>
        <p:grpSpPr>
          <a:xfrm>
            <a:off x="6636814" y="3213963"/>
            <a:ext cx="364959" cy="357289"/>
            <a:chOff x="-8680950" y="3624225"/>
            <a:chExt cx="362350" cy="354700"/>
          </a:xfrm>
        </p:grpSpPr>
        <p:sp>
          <p:nvSpPr>
            <p:cNvPr id="8261" name="Google Shape;8261;p74"/>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74"/>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74"/>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4"/>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4"/>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4"/>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74"/>
          <p:cNvGrpSpPr/>
          <p:nvPr/>
        </p:nvGrpSpPr>
        <p:grpSpPr>
          <a:xfrm>
            <a:off x="5773058" y="1379624"/>
            <a:ext cx="313365" cy="355476"/>
            <a:chOff x="-13056975" y="3212300"/>
            <a:chExt cx="311125" cy="352900"/>
          </a:xfrm>
        </p:grpSpPr>
        <p:sp>
          <p:nvSpPr>
            <p:cNvPr id="8268" name="Google Shape;8268;p74"/>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4"/>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74"/>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74"/>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2" name="Google Shape;8272;p74"/>
          <p:cNvGrpSpPr/>
          <p:nvPr/>
        </p:nvGrpSpPr>
        <p:grpSpPr>
          <a:xfrm>
            <a:off x="5750446" y="1820418"/>
            <a:ext cx="358588" cy="355325"/>
            <a:chOff x="-13077450" y="3647075"/>
            <a:chExt cx="356025" cy="352750"/>
          </a:xfrm>
        </p:grpSpPr>
        <p:sp>
          <p:nvSpPr>
            <p:cNvPr id="8273" name="Google Shape;8273;p74"/>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74"/>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4"/>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6" name="Google Shape;8276;p74"/>
          <p:cNvGrpSpPr/>
          <p:nvPr/>
        </p:nvGrpSpPr>
        <p:grpSpPr>
          <a:xfrm>
            <a:off x="5761552" y="2264018"/>
            <a:ext cx="357002" cy="357037"/>
            <a:chOff x="-13079025" y="4079475"/>
            <a:chExt cx="354450" cy="354450"/>
          </a:xfrm>
        </p:grpSpPr>
        <p:sp>
          <p:nvSpPr>
            <p:cNvPr id="8277" name="Google Shape;8277;p74"/>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74"/>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4"/>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74"/>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1" name="Google Shape;8281;p74"/>
          <p:cNvGrpSpPr/>
          <p:nvPr/>
        </p:nvGrpSpPr>
        <p:grpSpPr>
          <a:xfrm>
            <a:off x="7534619" y="1380027"/>
            <a:ext cx="356221" cy="354670"/>
            <a:chOff x="-11292700" y="3213875"/>
            <a:chExt cx="353675" cy="352100"/>
          </a:xfrm>
        </p:grpSpPr>
        <p:sp>
          <p:nvSpPr>
            <p:cNvPr id="8282" name="Google Shape;8282;p74"/>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74"/>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74"/>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4"/>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74"/>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74"/>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74"/>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9" name="Google Shape;8289;p74"/>
          <p:cNvGrpSpPr/>
          <p:nvPr/>
        </p:nvGrpSpPr>
        <p:grpSpPr>
          <a:xfrm>
            <a:off x="7528677" y="1819965"/>
            <a:ext cx="368106" cy="356232"/>
            <a:chOff x="-11299000" y="3647875"/>
            <a:chExt cx="365475" cy="353650"/>
          </a:xfrm>
        </p:grpSpPr>
        <p:sp>
          <p:nvSpPr>
            <p:cNvPr id="8290" name="Google Shape;8290;p74"/>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4"/>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74"/>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74"/>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4"/>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4"/>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74"/>
          <p:cNvGrpSpPr/>
          <p:nvPr/>
        </p:nvGrpSpPr>
        <p:grpSpPr>
          <a:xfrm>
            <a:off x="7544139" y="2275916"/>
            <a:ext cx="357808" cy="333240"/>
            <a:chOff x="-11295075" y="4092875"/>
            <a:chExt cx="355250" cy="330825"/>
          </a:xfrm>
        </p:grpSpPr>
        <p:sp>
          <p:nvSpPr>
            <p:cNvPr id="8297" name="Google Shape;8297;p74"/>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4"/>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74"/>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4"/>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4"/>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2" name="Google Shape;8302;p74"/>
          <p:cNvGrpSpPr/>
          <p:nvPr/>
        </p:nvGrpSpPr>
        <p:grpSpPr>
          <a:xfrm>
            <a:off x="5769739" y="2738964"/>
            <a:ext cx="312585" cy="355451"/>
            <a:chOff x="-9500075" y="3180800"/>
            <a:chExt cx="310350" cy="352875"/>
          </a:xfrm>
        </p:grpSpPr>
        <p:sp>
          <p:nvSpPr>
            <p:cNvPr id="8303" name="Google Shape;8303;p74"/>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4"/>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4"/>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4"/>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74"/>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74"/>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4"/>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4"/>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4"/>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2" name="Google Shape;8312;p74"/>
          <p:cNvGrpSpPr/>
          <p:nvPr/>
        </p:nvGrpSpPr>
        <p:grpSpPr>
          <a:xfrm>
            <a:off x="5747530" y="3214479"/>
            <a:ext cx="356221" cy="356257"/>
            <a:chOff x="-9523700" y="3614000"/>
            <a:chExt cx="353675" cy="353675"/>
          </a:xfrm>
        </p:grpSpPr>
        <p:sp>
          <p:nvSpPr>
            <p:cNvPr id="8313" name="Google Shape;8313;p74"/>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74"/>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4"/>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4"/>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4"/>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4"/>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74"/>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74"/>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74"/>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2" name="Google Shape;8322;p74"/>
          <p:cNvGrpSpPr/>
          <p:nvPr/>
        </p:nvGrpSpPr>
        <p:grpSpPr>
          <a:xfrm>
            <a:off x="7532481" y="3237121"/>
            <a:ext cx="356221" cy="354670"/>
            <a:chOff x="-9523700" y="4049550"/>
            <a:chExt cx="353675" cy="352100"/>
          </a:xfrm>
        </p:grpSpPr>
        <p:sp>
          <p:nvSpPr>
            <p:cNvPr id="8323" name="Google Shape;8323;p74"/>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74"/>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74"/>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4"/>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74"/>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74"/>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4"/>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74"/>
          <p:cNvGrpSpPr/>
          <p:nvPr/>
        </p:nvGrpSpPr>
        <p:grpSpPr>
          <a:xfrm>
            <a:off x="7088596" y="3237094"/>
            <a:ext cx="357002" cy="311029"/>
            <a:chOff x="-8209150" y="3659675"/>
            <a:chExt cx="354450" cy="308775"/>
          </a:xfrm>
        </p:grpSpPr>
        <p:sp>
          <p:nvSpPr>
            <p:cNvPr id="8331" name="Google Shape;8331;p74"/>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4"/>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74"/>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74"/>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4"/>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4"/>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7" name="Google Shape;8337;p74"/>
          <p:cNvGrpSpPr/>
          <p:nvPr/>
        </p:nvGrpSpPr>
        <p:grpSpPr>
          <a:xfrm>
            <a:off x="6202157" y="2266007"/>
            <a:ext cx="356221" cy="353059"/>
            <a:chOff x="-12643475" y="4081850"/>
            <a:chExt cx="353675" cy="350500"/>
          </a:xfrm>
        </p:grpSpPr>
        <p:sp>
          <p:nvSpPr>
            <p:cNvPr id="8338" name="Google Shape;8338;p74"/>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74"/>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74"/>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74"/>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42" name="Google Shape;8342;p74"/>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43" name="Google Shape;8343;p74"/>
          <p:cNvGrpSpPr/>
          <p:nvPr/>
        </p:nvGrpSpPr>
        <p:grpSpPr>
          <a:xfrm>
            <a:off x="7984757" y="2275916"/>
            <a:ext cx="356221" cy="333240"/>
            <a:chOff x="-10858725" y="4092875"/>
            <a:chExt cx="353675" cy="330825"/>
          </a:xfrm>
        </p:grpSpPr>
        <p:sp>
          <p:nvSpPr>
            <p:cNvPr id="8344" name="Google Shape;8344;p74"/>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74"/>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74"/>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74"/>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74"/>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74"/>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0" name="Google Shape;8350;p74"/>
          <p:cNvGrpSpPr/>
          <p:nvPr/>
        </p:nvGrpSpPr>
        <p:grpSpPr>
          <a:xfrm>
            <a:off x="6243280" y="3214882"/>
            <a:ext cx="252278" cy="355451"/>
            <a:chOff x="-9039300" y="3614000"/>
            <a:chExt cx="250475" cy="352875"/>
          </a:xfrm>
        </p:grpSpPr>
        <p:sp>
          <p:nvSpPr>
            <p:cNvPr id="8351" name="Google Shape;8351;p74"/>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74"/>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3" name="Google Shape;8353;p74"/>
          <p:cNvGrpSpPr/>
          <p:nvPr/>
        </p:nvGrpSpPr>
        <p:grpSpPr>
          <a:xfrm>
            <a:off x="7975246" y="3237121"/>
            <a:ext cx="354635" cy="354670"/>
            <a:chOff x="-9088150" y="4049550"/>
            <a:chExt cx="352100" cy="352100"/>
          </a:xfrm>
        </p:grpSpPr>
        <p:sp>
          <p:nvSpPr>
            <p:cNvPr id="8354" name="Google Shape;8354;p74"/>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4"/>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74"/>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74"/>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74"/>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74"/>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0" name="Google Shape;8360;p74"/>
          <p:cNvGrpSpPr/>
          <p:nvPr/>
        </p:nvGrpSpPr>
        <p:grpSpPr>
          <a:xfrm>
            <a:off x="7109610" y="2739354"/>
            <a:ext cx="315757" cy="354670"/>
            <a:chOff x="-8191825" y="3174500"/>
            <a:chExt cx="313500" cy="352100"/>
          </a:xfrm>
        </p:grpSpPr>
        <p:sp>
          <p:nvSpPr>
            <p:cNvPr id="8361" name="Google Shape;8361;p74"/>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74"/>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74"/>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4" name="Google Shape;8364;p74"/>
          <p:cNvGrpSpPr/>
          <p:nvPr/>
        </p:nvGrpSpPr>
        <p:grpSpPr>
          <a:xfrm>
            <a:off x="4858968" y="1379875"/>
            <a:ext cx="356221" cy="354973"/>
            <a:chOff x="-13947000" y="3212800"/>
            <a:chExt cx="353675" cy="352400"/>
          </a:xfrm>
        </p:grpSpPr>
        <p:sp>
          <p:nvSpPr>
            <p:cNvPr id="8365" name="Google Shape;8365;p74"/>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74"/>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67" name="Google Shape;8367;p74"/>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68" name="Google Shape;8368;p74"/>
          <p:cNvGrpSpPr/>
          <p:nvPr/>
        </p:nvGrpSpPr>
        <p:grpSpPr>
          <a:xfrm>
            <a:off x="5301563" y="1379233"/>
            <a:ext cx="356221" cy="356257"/>
            <a:chOff x="-13512225" y="3211525"/>
            <a:chExt cx="353675" cy="353675"/>
          </a:xfrm>
        </p:grpSpPr>
        <p:sp>
          <p:nvSpPr>
            <p:cNvPr id="8369" name="Google Shape;8369;p74"/>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74"/>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74"/>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74"/>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74"/>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4" name="Google Shape;8374;p74"/>
          <p:cNvGrpSpPr/>
          <p:nvPr/>
        </p:nvGrpSpPr>
        <p:grpSpPr>
          <a:xfrm>
            <a:off x="6191845" y="1379624"/>
            <a:ext cx="356221" cy="355476"/>
            <a:chOff x="-12643475" y="3212300"/>
            <a:chExt cx="353675" cy="352900"/>
          </a:xfrm>
        </p:grpSpPr>
        <p:sp>
          <p:nvSpPr>
            <p:cNvPr id="8375" name="Google Shape;8375;p74"/>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74"/>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74"/>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74"/>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74"/>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74"/>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74"/>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74"/>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74"/>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4" name="Google Shape;8384;p74"/>
          <p:cNvGrpSpPr/>
          <p:nvPr/>
        </p:nvGrpSpPr>
        <p:grpSpPr>
          <a:xfrm>
            <a:off x="6191845" y="1831398"/>
            <a:ext cx="356221" cy="333366"/>
            <a:chOff x="-12643475" y="3657325"/>
            <a:chExt cx="353675" cy="330950"/>
          </a:xfrm>
        </p:grpSpPr>
        <p:sp>
          <p:nvSpPr>
            <p:cNvPr id="8385" name="Google Shape;8385;p74"/>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74"/>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74"/>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74"/>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74"/>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74"/>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74"/>
          <p:cNvGrpSpPr/>
          <p:nvPr/>
        </p:nvGrpSpPr>
        <p:grpSpPr>
          <a:xfrm>
            <a:off x="7974847" y="1380027"/>
            <a:ext cx="355416" cy="354670"/>
            <a:chOff x="-10857925" y="3213875"/>
            <a:chExt cx="352875" cy="352100"/>
          </a:xfrm>
        </p:grpSpPr>
        <p:sp>
          <p:nvSpPr>
            <p:cNvPr id="8392" name="Google Shape;8392;p74"/>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74"/>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74"/>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74"/>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74"/>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74"/>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74"/>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74"/>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74"/>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74"/>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2" name="Google Shape;8402;p74"/>
          <p:cNvGrpSpPr/>
          <p:nvPr/>
        </p:nvGrpSpPr>
        <p:grpSpPr>
          <a:xfrm>
            <a:off x="6191762" y="2739455"/>
            <a:ext cx="356096" cy="354469"/>
            <a:chOff x="-9089725" y="3180200"/>
            <a:chExt cx="353550" cy="351900"/>
          </a:xfrm>
        </p:grpSpPr>
        <p:sp>
          <p:nvSpPr>
            <p:cNvPr id="8403" name="Google Shape;8403;p74"/>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74"/>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5" name="Google Shape;8405;p74"/>
          <p:cNvGrpSpPr/>
          <p:nvPr/>
        </p:nvGrpSpPr>
        <p:grpSpPr>
          <a:xfrm>
            <a:off x="7083760" y="1819260"/>
            <a:ext cx="358588" cy="357642"/>
            <a:chOff x="7083760" y="1971660"/>
            <a:chExt cx="358588" cy="357642"/>
          </a:xfrm>
        </p:grpSpPr>
        <p:sp>
          <p:nvSpPr>
            <p:cNvPr id="8406" name="Google Shape;8406;p74"/>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74"/>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74"/>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74"/>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74"/>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74"/>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74"/>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74"/>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74"/>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74"/>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74"/>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74"/>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18" name="Google Shape;8418;p74"/>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419" name="Google Shape;8419;p74"/>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423"/>
        <p:cNvGrpSpPr/>
        <p:nvPr/>
      </p:nvGrpSpPr>
      <p:grpSpPr>
        <a:xfrm>
          <a:off x="0" y="0"/>
          <a:ext cx="0" cy="0"/>
          <a:chOff x="0" y="0"/>
          <a:chExt cx="0" cy="0"/>
        </a:xfrm>
      </p:grpSpPr>
      <p:sp>
        <p:nvSpPr>
          <p:cNvPr id="8424" name="Google Shape;8424;p75"/>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25" name="Google Shape;8425;p75"/>
          <p:cNvGrpSpPr/>
          <p:nvPr/>
        </p:nvGrpSpPr>
        <p:grpSpPr>
          <a:xfrm>
            <a:off x="748855" y="2243507"/>
            <a:ext cx="452798" cy="449473"/>
            <a:chOff x="-21322300" y="3693325"/>
            <a:chExt cx="306400" cy="304150"/>
          </a:xfrm>
        </p:grpSpPr>
        <p:sp>
          <p:nvSpPr>
            <p:cNvPr id="8426" name="Google Shape;8426;p75"/>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75"/>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75"/>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75"/>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0" name="Google Shape;8430;p75"/>
          <p:cNvGrpSpPr/>
          <p:nvPr/>
        </p:nvGrpSpPr>
        <p:grpSpPr>
          <a:xfrm>
            <a:off x="748263" y="2810244"/>
            <a:ext cx="453980" cy="422540"/>
            <a:chOff x="-21322300" y="4077125"/>
            <a:chExt cx="307200" cy="285925"/>
          </a:xfrm>
        </p:grpSpPr>
        <p:sp>
          <p:nvSpPr>
            <p:cNvPr id="8431" name="Google Shape;8431;p75"/>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75"/>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75"/>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75"/>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75"/>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75"/>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75"/>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75"/>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75"/>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75"/>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75"/>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75"/>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3" name="Google Shape;8443;p75"/>
          <p:cNvGrpSpPr/>
          <p:nvPr/>
        </p:nvGrpSpPr>
        <p:grpSpPr>
          <a:xfrm>
            <a:off x="3525440" y="1689128"/>
            <a:ext cx="451653" cy="450212"/>
            <a:chOff x="-19394200" y="3333800"/>
            <a:chExt cx="305625" cy="304650"/>
          </a:xfrm>
        </p:grpSpPr>
        <p:sp>
          <p:nvSpPr>
            <p:cNvPr id="8444" name="Google Shape;8444;p75"/>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75"/>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75"/>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5"/>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75"/>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75"/>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75"/>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75"/>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75"/>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3" name="Google Shape;8453;p75"/>
          <p:cNvGrpSpPr/>
          <p:nvPr/>
        </p:nvGrpSpPr>
        <p:grpSpPr>
          <a:xfrm>
            <a:off x="3524276" y="2243580"/>
            <a:ext cx="453980" cy="449325"/>
            <a:chOff x="-19396575" y="3708500"/>
            <a:chExt cx="307200" cy="304050"/>
          </a:xfrm>
        </p:grpSpPr>
        <p:sp>
          <p:nvSpPr>
            <p:cNvPr id="8454" name="Google Shape;8454;p75"/>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75"/>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75"/>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7" name="Google Shape;8457;p75"/>
          <p:cNvGrpSpPr/>
          <p:nvPr/>
        </p:nvGrpSpPr>
        <p:grpSpPr>
          <a:xfrm>
            <a:off x="3518457" y="2796461"/>
            <a:ext cx="465618" cy="450101"/>
            <a:chOff x="-19394200" y="4084200"/>
            <a:chExt cx="315075" cy="304575"/>
          </a:xfrm>
        </p:grpSpPr>
        <p:sp>
          <p:nvSpPr>
            <p:cNvPr id="8458" name="Google Shape;8458;p75"/>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75"/>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75"/>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75"/>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75"/>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75"/>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75"/>
          <p:cNvGrpSpPr/>
          <p:nvPr/>
        </p:nvGrpSpPr>
        <p:grpSpPr>
          <a:xfrm>
            <a:off x="6324167" y="1689001"/>
            <a:ext cx="400447" cy="450470"/>
            <a:chOff x="-17526750" y="3309200"/>
            <a:chExt cx="270975" cy="304825"/>
          </a:xfrm>
        </p:grpSpPr>
        <p:sp>
          <p:nvSpPr>
            <p:cNvPr id="8465" name="Google Shape;8465;p75"/>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75"/>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5"/>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75"/>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75"/>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0" name="Google Shape;8470;p75"/>
          <p:cNvGrpSpPr/>
          <p:nvPr/>
        </p:nvGrpSpPr>
        <p:grpSpPr>
          <a:xfrm>
            <a:off x="6300319" y="2244173"/>
            <a:ext cx="448143" cy="448143"/>
            <a:chOff x="-17542500" y="3684100"/>
            <a:chExt cx="303250" cy="303250"/>
          </a:xfrm>
        </p:grpSpPr>
        <p:sp>
          <p:nvSpPr>
            <p:cNvPr id="8471" name="Google Shape;8471;p75"/>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75"/>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75"/>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75"/>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5"/>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75"/>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75"/>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8" name="Google Shape;8478;p75"/>
          <p:cNvGrpSpPr/>
          <p:nvPr/>
        </p:nvGrpSpPr>
        <p:grpSpPr>
          <a:xfrm>
            <a:off x="6299728" y="2810817"/>
            <a:ext cx="449325" cy="421395"/>
            <a:chOff x="-17542500" y="4068450"/>
            <a:chExt cx="304050" cy="285150"/>
          </a:xfrm>
        </p:grpSpPr>
        <p:sp>
          <p:nvSpPr>
            <p:cNvPr id="8479" name="Google Shape;8479;p75"/>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75"/>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75"/>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5"/>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75"/>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75"/>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5" name="Google Shape;8485;p75"/>
          <p:cNvGrpSpPr/>
          <p:nvPr/>
        </p:nvGrpSpPr>
        <p:grpSpPr>
          <a:xfrm>
            <a:off x="3530150" y="3342211"/>
            <a:ext cx="343404" cy="449325"/>
            <a:chOff x="-15652200" y="3335975"/>
            <a:chExt cx="232375" cy="304050"/>
          </a:xfrm>
        </p:grpSpPr>
        <p:sp>
          <p:nvSpPr>
            <p:cNvPr id="8486" name="Google Shape;8486;p75"/>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5"/>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75"/>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75"/>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5"/>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75"/>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75"/>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75"/>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5"/>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5" name="Google Shape;8495;p75"/>
          <p:cNvGrpSpPr/>
          <p:nvPr/>
        </p:nvGrpSpPr>
        <p:grpSpPr>
          <a:xfrm>
            <a:off x="1304064" y="2243729"/>
            <a:ext cx="449325" cy="449030"/>
            <a:chOff x="-20945825" y="3692175"/>
            <a:chExt cx="304050" cy="303850"/>
          </a:xfrm>
        </p:grpSpPr>
        <p:sp>
          <p:nvSpPr>
            <p:cNvPr id="8496" name="Google Shape;8496;p75"/>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75"/>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75"/>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75"/>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0" name="Google Shape;8500;p75"/>
          <p:cNvGrpSpPr/>
          <p:nvPr/>
        </p:nvGrpSpPr>
        <p:grpSpPr>
          <a:xfrm>
            <a:off x="4110888" y="1689848"/>
            <a:ext cx="372516" cy="448771"/>
            <a:chOff x="-18994100" y="3334775"/>
            <a:chExt cx="252075" cy="303675"/>
          </a:xfrm>
        </p:grpSpPr>
        <p:sp>
          <p:nvSpPr>
            <p:cNvPr id="8501" name="Google Shape;8501;p75"/>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5"/>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75"/>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75"/>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5" name="Google Shape;8505;p75"/>
          <p:cNvGrpSpPr/>
          <p:nvPr/>
        </p:nvGrpSpPr>
        <p:grpSpPr>
          <a:xfrm>
            <a:off x="4125445" y="2244743"/>
            <a:ext cx="343404" cy="446998"/>
            <a:chOff x="-18983850" y="3710075"/>
            <a:chExt cx="232375" cy="302475"/>
          </a:xfrm>
        </p:grpSpPr>
        <p:sp>
          <p:nvSpPr>
            <p:cNvPr id="8506" name="Google Shape;8506;p75"/>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75"/>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75"/>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75"/>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75"/>
          <p:cNvGrpSpPr/>
          <p:nvPr/>
        </p:nvGrpSpPr>
        <p:grpSpPr>
          <a:xfrm>
            <a:off x="1303491" y="1689573"/>
            <a:ext cx="450470" cy="449325"/>
            <a:chOff x="-20946600" y="3317850"/>
            <a:chExt cx="304825" cy="304050"/>
          </a:xfrm>
        </p:grpSpPr>
        <p:sp>
          <p:nvSpPr>
            <p:cNvPr id="8511" name="Google Shape;8511;p75"/>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75"/>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75"/>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4" name="Google Shape;8514;p75"/>
          <p:cNvGrpSpPr/>
          <p:nvPr/>
        </p:nvGrpSpPr>
        <p:grpSpPr>
          <a:xfrm>
            <a:off x="1329667" y="2797442"/>
            <a:ext cx="398119" cy="448143"/>
            <a:chOff x="-20930075" y="4066100"/>
            <a:chExt cx="269400" cy="303250"/>
          </a:xfrm>
        </p:grpSpPr>
        <p:sp>
          <p:nvSpPr>
            <p:cNvPr id="8515" name="Google Shape;8515;p75"/>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75"/>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7" name="Google Shape;8517;p75"/>
          <p:cNvGrpSpPr/>
          <p:nvPr/>
        </p:nvGrpSpPr>
        <p:grpSpPr>
          <a:xfrm>
            <a:off x="4071911" y="2797422"/>
            <a:ext cx="450470" cy="448180"/>
            <a:chOff x="-19020075" y="4084200"/>
            <a:chExt cx="304825" cy="303275"/>
          </a:xfrm>
        </p:grpSpPr>
        <p:sp>
          <p:nvSpPr>
            <p:cNvPr id="8518" name="Google Shape;8518;p75"/>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75"/>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75"/>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75"/>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75"/>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75"/>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75"/>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75"/>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75"/>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7" name="Google Shape;8527;p75"/>
          <p:cNvGrpSpPr/>
          <p:nvPr/>
        </p:nvGrpSpPr>
        <p:grpSpPr>
          <a:xfrm>
            <a:off x="6889176" y="1689001"/>
            <a:ext cx="396937" cy="450470"/>
            <a:chOff x="-17149475" y="3309200"/>
            <a:chExt cx="268600" cy="304825"/>
          </a:xfrm>
        </p:grpSpPr>
        <p:sp>
          <p:nvSpPr>
            <p:cNvPr id="8528" name="Google Shape;8528;p75"/>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75"/>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0" name="Google Shape;8530;p75"/>
          <p:cNvGrpSpPr/>
          <p:nvPr/>
        </p:nvGrpSpPr>
        <p:grpSpPr>
          <a:xfrm>
            <a:off x="6862982" y="2258120"/>
            <a:ext cx="449325" cy="420249"/>
            <a:chOff x="-17168375" y="3692750"/>
            <a:chExt cx="304050" cy="284375"/>
          </a:xfrm>
        </p:grpSpPr>
        <p:sp>
          <p:nvSpPr>
            <p:cNvPr id="8531" name="Google Shape;8531;p75"/>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75"/>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75"/>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75"/>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75"/>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75"/>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75"/>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8" name="Google Shape;8538;p75"/>
          <p:cNvGrpSpPr/>
          <p:nvPr/>
        </p:nvGrpSpPr>
        <p:grpSpPr>
          <a:xfrm>
            <a:off x="6859491" y="2796852"/>
            <a:ext cx="456308" cy="449325"/>
            <a:chOff x="-17170750" y="4058800"/>
            <a:chExt cx="308775" cy="304050"/>
          </a:xfrm>
        </p:grpSpPr>
        <p:sp>
          <p:nvSpPr>
            <p:cNvPr id="8539" name="Google Shape;8539;p75"/>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75"/>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75"/>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75"/>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75"/>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75"/>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75"/>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75"/>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75"/>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75"/>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75"/>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75"/>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75"/>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75"/>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75"/>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75"/>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75"/>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6" name="Google Shape;8556;p75"/>
          <p:cNvGrpSpPr/>
          <p:nvPr/>
        </p:nvGrpSpPr>
        <p:grpSpPr>
          <a:xfrm>
            <a:off x="5721388" y="3343358"/>
            <a:ext cx="450470" cy="446998"/>
            <a:chOff x="-15688425" y="3707725"/>
            <a:chExt cx="304825" cy="302475"/>
          </a:xfrm>
        </p:grpSpPr>
        <p:sp>
          <p:nvSpPr>
            <p:cNvPr id="8557" name="Google Shape;8557;p75"/>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75"/>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75"/>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75"/>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75"/>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75"/>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3" name="Google Shape;8563;p75"/>
          <p:cNvGrpSpPr/>
          <p:nvPr/>
        </p:nvGrpSpPr>
        <p:grpSpPr>
          <a:xfrm>
            <a:off x="1865544" y="1690441"/>
            <a:ext cx="451653" cy="447589"/>
            <a:chOff x="-20572500" y="3319025"/>
            <a:chExt cx="305625" cy="302875"/>
          </a:xfrm>
        </p:grpSpPr>
        <p:sp>
          <p:nvSpPr>
            <p:cNvPr id="8564" name="Google Shape;8564;p75"/>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75"/>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6" name="Google Shape;8566;p75"/>
          <p:cNvGrpSpPr/>
          <p:nvPr/>
        </p:nvGrpSpPr>
        <p:grpSpPr>
          <a:xfrm>
            <a:off x="1866708" y="2305410"/>
            <a:ext cx="449325" cy="325670"/>
            <a:chOff x="-20571700" y="3722875"/>
            <a:chExt cx="304050" cy="220375"/>
          </a:xfrm>
        </p:grpSpPr>
        <p:sp>
          <p:nvSpPr>
            <p:cNvPr id="8567" name="Google Shape;8567;p75"/>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75"/>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75"/>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75"/>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75"/>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75"/>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75"/>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4" name="Google Shape;8574;p75"/>
          <p:cNvGrpSpPr/>
          <p:nvPr/>
        </p:nvGrpSpPr>
        <p:grpSpPr>
          <a:xfrm>
            <a:off x="1866135" y="2796278"/>
            <a:ext cx="450470" cy="450470"/>
            <a:chOff x="-20571700" y="4066875"/>
            <a:chExt cx="304825" cy="304825"/>
          </a:xfrm>
        </p:grpSpPr>
        <p:sp>
          <p:nvSpPr>
            <p:cNvPr id="8575" name="Google Shape;8575;p75"/>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75"/>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75"/>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75"/>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75"/>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75"/>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1" name="Google Shape;8581;p75"/>
          <p:cNvGrpSpPr/>
          <p:nvPr/>
        </p:nvGrpSpPr>
        <p:grpSpPr>
          <a:xfrm>
            <a:off x="4632837" y="1688259"/>
            <a:ext cx="453980" cy="451948"/>
            <a:chOff x="-18645175" y="3334200"/>
            <a:chExt cx="307200" cy="305825"/>
          </a:xfrm>
        </p:grpSpPr>
        <p:sp>
          <p:nvSpPr>
            <p:cNvPr id="8582" name="Google Shape;8582;p75"/>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75"/>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75"/>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75"/>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75"/>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7" name="Google Shape;8587;p75"/>
          <p:cNvGrpSpPr/>
          <p:nvPr/>
        </p:nvGrpSpPr>
        <p:grpSpPr>
          <a:xfrm>
            <a:off x="4633429" y="2242989"/>
            <a:ext cx="452798" cy="450507"/>
            <a:chOff x="-18645175" y="3708500"/>
            <a:chExt cx="306400" cy="304850"/>
          </a:xfrm>
        </p:grpSpPr>
        <p:sp>
          <p:nvSpPr>
            <p:cNvPr id="8588" name="Google Shape;8588;p75"/>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75"/>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75"/>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75"/>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75"/>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75"/>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75"/>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5" name="Google Shape;8595;p75"/>
          <p:cNvGrpSpPr/>
          <p:nvPr/>
        </p:nvGrpSpPr>
        <p:grpSpPr>
          <a:xfrm>
            <a:off x="4631101" y="2795630"/>
            <a:ext cx="457453" cy="451763"/>
            <a:chOff x="-18647525" y="4082625"/>
            <a:chExt cx="309550" cy="305700"/>
          </a:xfrm>
        </p:grpSpPr>
        <p:sp>
          <p:nvSpPr>
            <p:cNvPr id="8596" name="Google Shape;8596;p75"/>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75"/>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75"/>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75"/>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0" name="Google Shape;8600;p75"/>
          <p:cNvGrpSpPr/>
          <p:nvPr/>
        </p:nvGrpSpPr>
        <p:grpSpPr>
          <a:xfrm>
            <a:off x="7441485" y="1689592"/>
            <a:ext cx="395755" cy="449288"/>
            <a:chOff x="-16775350" y="3309200"/>
            <a:chExt cx="267800" cy="304025"/>
          </a:xfrm>
        </p:grpSpPr>
        <p:sp>
          <p:nvSpPr>
            <p:cNvPr id="8601" name="Google Shape;8601;p75"/>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75"/>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75"/>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4" name="Google Shape;8604;p75"/>
          <p:cNvGrpSpPr/>
          <p:nvPr/>
        </p:nvGrpSpPr>
        <p:grpSpPr>
          <a:xfrm>
            <a:off x="7441485" y="2241827"/>
            <a:ext cx="395755" cy="452835"/>
            <a:chOff x="-16775350" y="3683300"/>
            <a:chExt cx="267800" cy="306425"/>
          </a:xfrm>
        </p:grpSpPr>
        <p:sp>
          <p:nvSpPr>
            <p:cNvPr id="8605" name="Google Shape;8605;p75"/>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75"/>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75"/>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75"/>
          <p:cNvGrpSpPr/>
          <p:nvPr/>
        </p:nvGrpSpPr>
        <p:grpSpPr>
          <a:xfrm>
            <a:off x="7413536" y="2796870"/>
            <a:ext cx="451653" cy="449288"/>
            <a:chOff x="-16794250" y="4058225"/>
            <a:chExt cx="305625" cy="304025"/>
          </a:xfrm>
        </p:grpSpPr>
        <p:sp>
          <p:nvSpPr>
            <p:cNvPr id="8609" name="Google Shape;8609;p75"/>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75"/>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75"/>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75"/>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75"/>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75"/>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75"/>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75"/>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75"/>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18" name="Google Shape;8618;p75"/>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19" name="Google Shape;8619;p75"/>
          <p:cNvGrpSpPr/>
          <p:nvPr/>
        </p:nvGrpSpPr>
        <p:grpSpPr>
          <a:xfrm>
            <a:off x="2414953" y="1689573"/>
            <a:ext cx="457453" cy="449325"/>
            <a:chOff x="-20199150" y="3317850"/>
            <a:chExt cx="309550" cy="304050"/>
          </a:xfrm>
        </p:grpSpPr>
        <p:sp>
          <p:nvSpPr>
            <p:cNvPr id="8620" name="Google Shape;8620;p75"/>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75"/>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75"/>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75"/>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75"/>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75"/>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75"/>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7" name="Google Shape;8627;p75"/>
          <p:cNvGrpSpPr/>
          <p:nvPr/>
        </p:nvGrpSpPr>
        <p:grpSpPr>
          <a:xfrm>
            <a:off x="2417281" y="2242861"/>
            <a:ext cx="452798" cy="450766"/>
            <a:chOff x="-20199150" y="3693150"/>
            <a:chExt cx="306400" cy="305025"/>
          </a:xfrm>
        </p:grpSpPr>
        <p:sp>
          <p:nvSpPr>
            <p:cNvPr id="8628" name="Google Shape;8628;p75"/>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75"/>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75"/>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75"/>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75"/>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75"/>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4" name="Google Shape;8634;p75"/>
          <p:cNvGrpSpPr/>
          <p:nvPr/>
        </p:nvGrpSpPr>
        <p:grpSpPr>
          <a:xfrm>
            <a:off x="2417854" y="2795687"/>
            <a:ext cx="451653" cy="451653"/>
            <a:chOff x="-20197575" y="4066875"/>
            <a:chExt cx="305625" cy="305625"/>
          </a:xfrm>
        </p:grpSpPr>
        <p:sp>
          <p:nvSpPr>
            <p:cNvPr id="8635" name="Google Shape;8635;p75"/>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75"/>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75"/>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75"/>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75"/>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75"/>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75"/>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75"/>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75"/>
          <p:cNvGrpSpPr/>
          <p:nvPr/>
        </p:nvGrpSpPr>
        <p:grpSpPr>
          <a:xfrm>
            <a:off x="5200071" y="1687520"/>
            <a:ext cx="449325" cy="453426"/>
            <a:chOff x="-18271050" y="3333200"/>
            <a:chExt cx="304050" cy="306825"/>
          </a:xfrm>
        </p:grpSpPr>
        <p:sp>
          <p:nvSpPr>
            <p:cNvPr id="8644" name="Google Shape;8644;p75"/>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75"/>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75"/>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75"/>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75"/>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9" name="Google Shape;8649;p75"/>
          <p:cNvGrpSpPr/>
          <p:nvPr/>
        </p:nvGrpSpPr>
        <p:grpSpPr>
          <a:xfrm>
            <a:off x="5200644" y="2244171"/>
            <a:ext cx="448180" cy="448143"/>
            <a:chOff x="-18270275" y="3710875"/>
            <a:chExt cx="303275" cy="303250"/>
          </a:xfrm>
        </p:grpSpPr>
        <p:sp>
          <p:nvSpPr>
            <p:cNvPr id="8650" name="Google Shape;8650;p75"/>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75"/>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75"/>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75"/>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75"/>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75"/>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75"/>
          <p:cNvGrpSpPr/>
          <p:nvPr/>
        </p:nvGrpSpPr>
        <p:grpSpPr>
          <a:xfrm>
            <a:off x="5254196" y="2797422"/>
            <a:ext cx="341076" cy="448180"/>
            <a:chOff x="-18234025" y="4084200"/>
            <a:chExt cx="230800" cy="303275"/>
          </a:xfrm>
        </p:grpSpPr>
        <p:sp>
          <p:nvSpPr>
            <p:cNvPr id="8657" name="Google Shape;8657;p75"/>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75"/>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75"/>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0" name="Google Shape;8660;p75"/>
          <p:cNvGrpSpPr/>
          <p:nvPr/>
        </p:nvGrpSpPr>
        <p:grpSpPr>
          <a:xfrm>
            <a:off x="2366751" y="3341641"/>
            <a:ext cx="449325" cy="450470"/>
            <a:chOff x="-16419350" y="3308400"/>
            <a:chExt cx="304050" cy="304825"/>
          </a:xfrm>
        </p:grpSpPr>
        <p:sp>
          <p:nvSpPr>
            <p:cNvPr id="8661" name="Google Shape;8661;p75"/>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75"/>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75"/>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75"/>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75"/>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75"/>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75"/>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8" name="Google Shape;8668;p75"/>
          <p:cNvGrpSpPr/>
          <p:nvPr/>
        </p:nvGrpSpPr>
        <p:grpSpPr>
          <a:xfrm>
            <a:off x="4638306" y="3340423"/>
            <a:ext cx="395755" cy="452872"/>
            <a:chOff x="-16401225" y="3683275"/>
            <a:chExt cx="267800" cy="306450"/>
          </a:xfrm>
        </p:grpSpPr>
        <p:sp>
          <p:nvSpPr>
            <p:cNvPr id="8669" name="Google Shape;8669;p75"/>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75"/>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75"/>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75"/>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75"/>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75"/>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75"/>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6" name="Google Shape;8676;p75"/>
          <p:cNvGrpSpPr/>
          <p:nvPr/>
        </p:nvGrpSpPr>
        <p:grpSpPr>
          <a:xfrm>
            <a:off x="8003755" y="2797062"/>
            <a:ext cx="450470" cy="448180"/>
            <a:chOff x="-16419350" y="4058200"/>
            <a:chExt cx="304825" cy="303275"/>
          </a:xfrm>
        </p:grpSpPr>
        <p:sp>
          <p:nvSpPr>
            <p:cNvPr id="8677" name="Google Shape;8677;p75"/>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75"/>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75"/>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75"/>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75"/>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75"/>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75"/>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4" name="Google Shape;8684;p75"/>
          <p:cNvGrpSpPr/>
          <p:nvPr/>
        </p:nvGrpSpPr>
        <p:grpSpPr>
          <a:xfrm>
            <a:off x="4030643" y="3343080"/>
            <a:ext cx="450507" cy="447589"/>
            <a:chOff x="-15296200" y="3326900"/>
            <a:chExt cx="304850" cy="302875"/>
          </a:xfrm>
        </p:grpSpPr>
        <p:sp>
          <p:nvSpPr>
            <p:cNvPr id="8685" name="Google Shape;8685;p75"/>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75"/>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75"/>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75"/>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75"/>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0" name="Google Shape;8690;p75"/>
          <p:cNvGrpSpPr/>
          <p:nvPr/>
        </p:nvGrpSpPr>
        <p:grpSpPr>
          <a:xfrm>
            <a:off x="2946296" y="1706881"/>
            <a:ext cx="486566" cy="414708"/>
            <a:chOff x="-19835275" y="3330250"/>
            <a:chExt cx="329250" cy="280625"/>
          </a:xfrm>
        </p:grpSpPr>
        <p:sp>
          <p:nvSpPr>
            <p:cNvPr id="8691" name="Google Shape;8691;p75"/>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75"/>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75"/>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75"/>
          <p:cNvGrpSpPr/>
          <p:nvPr/>
        </p:nvGrpSpPr>
        <p:grpSpPr>
          <a:xfrm>
            <a:off x="2964325" y="2243470"/>
            <a:ext cx="450507" cy="449547"/>
            <a:chOff x="-19822675" y="3692750"/>
            <a:chExt cx="304850" cy="304200"/>
          </a:xfrm>
        </p:grpSpPr>
        <p:sp>
          <p:nvSpPr>
            <p:cNvPr id="8695" name="Google Shape;8695;p75"/>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75"/>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75"/>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75"/>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75"/>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75"/>
          <p:cNvGrpSpPr/>
          <p:nvPr/>
        </p:nvGrpSpPr>
        <p:grpSpPr>
          <a:xfrm>
            <a:off x="2964916" y="2796278"/>
            <a:ext cx="449325" cy="450470"/>
            <a:chOff x="-19822675" y="4066875"/>
            <a:chExt cx="304050" cy="304825"/>
          </a:xfrm>
        </p:grpSpPr>
        <p:sp>
          <p:nvSpPr>
            <p:cNvPr id="8701" name="Google Shape;8701;p75"/>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75"/>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75"/>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75"/>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75"/>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75"/>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7" name="Google Shape;8707;p75"/>
          <p:cNvGrpSpPr/>
          <p:nvPr/>
        </p:nvGrpSpPr>
        <p:grpSpPr>
          <a:xfrm>
            <a:off x="5773985" y="1689571"/>
            <a:ext cx="399302" cy="449325"/>
            <a:chOff x="-17878825" y="3334400"/>
            <a:chExt cx="270200" cy="304050"/>
          </a:xfrm>
        </p:grpSpPr>
        <p:sp>
          <p:nvSpPr>
            <p:cNvPr id="8708" name="Google Shape;8708;p75"/>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75"/>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75"/>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75"/>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75"/>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75"/>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75"/>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5" name="Google Shape;8715;p75"/>
          <p:cNvGrpSpPr/>
          <p:nvPr/>
        </p:nvGrpSpPr>
        <p:grpSpPr>
          <a:xfrm>
            <a:off x="5747809" y="2242416"/>
            <a:ext cx="451653" cy="451653"/>
            <a:chOff x="-17896150" y="3709300"/>
            <a:chExt cx="305625" cy="305625"/>
          </a:xfrm>
        </p:grpSpPr>
        <p:sp>
          <p:nvSpPr>
            <p:cNvPr id="8716" name="Google Shape;8716;p75"/>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75"/>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75"/>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75"/>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0" name="Google Shape;8720;p75"/>
          <p:cNvGrpSpPr/>
          <p:nvPr/>
        </p:nvGrpSpPr>
        <p:grpSpPr>
          <a:xfrm>
            <a:off x="5775740" y="2795686"/>
            <a:ext cx="395792" cy="451653"/>
            <a:chOff x="-17878025" y="4082625"/>
            <a:chExt cx="267825" cy="305625"/>
          </a:xfrm>
        </p:grpSpPr>
        <p:sp>
          <p:nvSpPr>
            <p:cNvPr id="8721" name="Google Shape;8721;p75"/>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75"/>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75"/>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75"/>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75"/>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75"/>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75"/>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8" name="Google Shape;8728;p75"/>
          <p:cNvGrpSpPr/>
          <p:nvPr/>
        </p:nvGrpSpPr>
        <p:grpSpPr>
          <a:xfrm>
            <a:off x="2919632" y="3355015"/>
            <a:ext cx="450507" cy="423722"/>
            <a:chOff x="-16044450" y="3317850"/>
            <a:chExt cx="304850" cy="286725"/>
          </a:xfrm>
        </p:grpSpPr>
        <p:sp>
          <p:nvSpPr>
            <p:cNvPr id="8729" name="Google Shape;8729;p75"/>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75"/>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75"/>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75"/>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33" name="Google Shape;8733;p75"/>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34" name="Google Shape;8734;p75"/>
          <p:cNvGrpSpPr/>
          <p:nvPr/>
        </p:nvGrpSpPr>
        <p:grpSpPr>
          <a:xfrm>
            <a:off x="8042149" y="2243724"/>
            <a:ext cx="373662" cy="449030"/>
            <a:chOff x="-16018450" y="4058400"/>
            <a:chExt cx="252850" cy="303850"/>
          </a:xfrm>
        </p:grpSpPr>
        <p:sp>
          <p:nvSpPr>
            <p:cNvPr id="8735" name="Google Shape;8735;p75"/>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75"/>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75"/>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75"/>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39" name="Google Shape;8739;p75"/>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75"/>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744"/>
        <p:cNvGrpSpPr/>
        <p:nvPr/>
      </p:nvGrpSpPr>
      <p:grpSpPr>
        <a:xfrm>
          <a:off x="0" y="0"/>
          <a:ext cx="0" cy="0"/>
          <a:chOff x="0" y="0"/>
          <a:chExt cx="0" cy="0"/>
        </a:xfrm>
      </p:grpSpPr>
      <p:grpSp>
        <p:nvGrpSpPr>
          <p:cNvPr id="8745" name="Google Shape;8745;p76"/>
          <p:cNvGrpSpPr/>
          <p:nvPr/>
        </p:nvGrpSpPr>
        <p:grpSpPr>
          <a:xfrm>
            <a:off x="845901" y="1689241"/>
            <a:ext cx="442337" cy="419623"/>
            <a:chOff x="-6696925" y="3272575"/>
            <a:chExt cx="307200" cy="291425"/>
          </a:xfrm>
        </p:grpSpPr>
        <p:sp>
          <p:nvSpPr>
            <p:cNvPr id="8746" name="Google Shape;8746;p76"/>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76"/>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8" name="Google Shape;8748;p76"/>
          <p:cNvGrpSpPr/>
          <p:nvPr/>
        </p:nvGrpSpPr>
        <p:grpSpPr>
          <a:xfrm>
            <a:off x="845884" y="2204636"/>
            <a:ext cx="442373" cy="420775"/>
            <a:chOff x="-6690625" y="3631325"/>
            <a:chExt cx="307225" cy="292225"/>
          </a:xfrm>
        </p:grpSpPr>
        <p:sp>
          <p:nvSpPr>
            <p:cNvPr id="8749" name="Google Shape;8749;p76"/>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76"/>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76"/>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76"/>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76"/>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4" name="Google Shape;8754;p76"/>
          <p:cNvGrpSpPr/>
          <p:nvPr/>
        </p:nvGrpSpPr>
        <p:grpSpPr>
          <a:xfrm>
            <a:off x="868005" y="2756972"/>
            <a:ext cx="421927" cy="419371"/>
            <a:chOff x="-6689825" y="3992050"/>
            <a:chExt cx="293025" cy="291250"/>
          </a:xfrm>
        </p:grpSpPr>
        <p:sp>
          <p:nvSpPr>
            <p:cNvPr id="8755" name="Google Shape;8755;p76"/>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76"/>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76"/>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76"/>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76"/>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76"/>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76"/>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76"/>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76"/>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76"/>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76"/>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76"/>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67" name="Google Shape;8767;p76"/>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68" name="Google Shape;8768;p76"/>
          <p:cNvGrpSpPr/>
          <p:nvPr/>
        </p:nvGrpSpPr>
        <p:grpSpPr>
          <a:xfrm>
            <a:off x="3551317" y="2205192"/>
            <a:ext cx="423043" cy="419659"/>
            <a:chOff x="-4837325" y="3612425"/>
            <a:chExt cx="293800" cy="291450"/>
          </a:xfrm>
        </p:grpSpPr>
        <p:sp>
          <p:nvSpPr>
            <p:cNvPr id="8769" name="Google Shape;8769;p76"/>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76"/>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76"/>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76"/>
          <p:cNvGrpSpPr/>
          <p:nvPr/>
        </p:nvGrpSpPr>
        <p:grpSpPr>
          <a:xfrm>
            <a:off x="3564349" y="2756826"/>
            <a:ext cx="420775" cy="419659"/>
            <a:chOff x="-4837325" y="3971575"/>
            <a:chExt cx="292225" cy="291450"/>
          </a:xfrm>
        </p:grpSpPr>
        <p:sp>
          <p:nvSpPr>
            <p:cNvPr id="8773" name="Google Shape;8773;p76"/>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76"/>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76"/>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76"/>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76"/>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76"/>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76"/>
          <p:cNvGrpSpPr/>
          <p:nvPr/>
        </p:nvGrpSpPr>
        <p:grpSpPr>
          <a:xfrm>
            <a:off x="6256364" y="1714185"/>
            <a:ext cx="430998" cy="369730"/>
            <a:chOff x="-3037625" y="3254850"/>
            <a:chExt cx="299325" cy="256775"/>
          </a:xfrm>
        </p:grpSpPr>
        <p:sp>
          <p:nvSpPr>
            <p:cNvPr id="8780" name="Google Shape;8780;p76"/>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76"/>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76"/>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76"/>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4" name="Google Shape;8784;p76"/>
          <p:cNvGrpSpPr/>
          <p:nvPr/>
        </p:nvGrpSpPr>
        <p:grpSpPr>
          <a:xfrm>
            <a:off x="6260324" y="2204615"/>
            <a:ext cx="423079" cy="420811"/>
            <a:chOff x="-3031325" y="3597450"/>
            <a:chExt cx="293825" cy="292250"/>
          </a:xfrm>
        </p:grpSpPr>
        <p:sp>
          <p:nvSpPr>
            <p:cNvPr id="8785" name="Google Shape;8785;p7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7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7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9" name="Google Shape;8789;p76"/>
          <p:cNvGrpSpPr/>
          <p:nvPr/>
        </p:nvGrpSpPr>
        <p:grpSpPr>
          <a:xfrm>
            <a:off x="6272798" y="2781214"/>
            <a:ext cx="421927" cy="370882"/>
            <a:chOff x="-3030525" y="3973150"/>
            <a:chExt cx="293025" cy="257575"/>
          </a:xfrm>
        </p:grpSpPr>
        <p:sp>
          <p:nvSpPr>
            <p:cNvPr id="8790" name="Google Shape;8790;p76"/>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76"/>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2" name="Google Shape;8792;p76"/>
          <p:cNvGrpSpPr/>
          <p:nvPr/>
        </p:nvGrpSpPr>
        <p:grpSpPr>
          <a:xfrm>
            <a:off x="1374391" y="3369426"/>
            <a:ext cx="421927" cy="297195"/>
            <a:chOff x="-1199300" y="3279250"/>
            <a:chExt cx="293025" cy="206400"/>
          </a:xfrm>
        </p:grpSpPr>
        <p:sp>
          <p:nvSpPr>
            <p:cNvPr id="8793" name="Google Shape;8793;p76"/>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76"/>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76"/>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76"/>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7" name="Google Shape;8797;p76"/>
          <p:cNvGrpSpPr/>
          <p:nvPr/>
        </p:nvGrpSpPr>
        <p:grpSpPr>
          <a:xfrm>
            <a:off x="1381477" y="1688773"/>
            <a:ext cx="444605" cy="420559"/>
            <a:chOff x="-6338550" y="3272950"/>
            <a:chExt cx="308775" cy="292075"/>
          </a:xfrm>
        </p:grpSpPr>
        <p:sp>
          <p:nvSpPr>
            <p:cNvPr id="8798" name="Google Shape;8798;p76"/>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76"/>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76"/>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1" name="Google Shape;8801;p76"/>
          <p:cNvGrpSpPr/>
          <p:nvPr/>
        </p:nvGrpSpPr>
        <p:grpSpPr>
          <a:xfrm>
            <a:off x="1392817" y="2205194"/>
            <a:ext cx="421927" cy="419659"/>
            <a:chOff x="-6329100" y="3632100"/>
            <a:chExt cx="293025" cy="291450"/>
          </a:xfrm>
        </p:grpSpPr>
        <p:sp>
          <p:nvSpPr>
            <p:cNvPr id="8802" name="Google Shape;8802;p7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7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7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76"/>
          <p:cNvGrpSpPr/>
          <p:nvPr/>
        </p:nvGrpSpPr>
        <p:grpSpPr>
          <a:xfrm>
            <a:off x="1405867" y="2756828"/>
            <a:ext cx="419623" cy="419659"/>
            <a:chOff x="-6329875" y="3992050"/>
            <a:chExt cx="291425" cy="291450"/>
          </a:xfrm>
        </p:grpSpPr>
        <p:sp>
          <p:nvSpPr>
            <p:cNvPr id="8806" name="Google Shape;8806;p76"/>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76"/>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76"/>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76"/>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0" name="Google Shape;8810;p76"/>
          <p:cNvGrpSpPr/>
          <p:nvPr/>
        </p:nvGrpSpPr>
        <p:grpSpPr>
          <a:xfrm>
            <a:off x="4092004" y="1687530"/>
            <a:ext cx="423079" cy="423043"/>
            <a:chOff x="-4478975" y="3251700"/>
            <a:chExt cx="293825" cy="293800"/>
          </a:xfrm>
        </p:grpSpPr>
        <p:sp>
          <p:nvSpPr>
            <p:cNvPr id="8811" name="Google Shape;8811;p76"/>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76"/>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76"/>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4" name="Google Shape;8814;p76"/>
          <p:cNvGrpSpPr/>
          <p:nvPr/>
        </p:nvGrpSpPr>
        <p:grpSpPr>
          <a:xfrm>
            <a:off x="4092004" y="2205192"/>
            <a:ext cx="423079" cy="419659"/>
            <a:chOff x="-4475825" y="3612425"/>
            <a:chExt cx="293825" cy="291450"/>
          </a:xfrm>
        </p:grpSpPr>
        <p:sp>
          <p:nvSpPr>
            <p:cNvPr id="8815" name="Google Shape;8815;p76"/>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76"/>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76"/>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8" name="Google Shape;8818;p76"/>
          <p:cNvGrpSpPr/>
          <p:nvPr/>
        </p:nvGrpSpPr>
        <p:grpSpPr>
          <a:xfrm>
            <a:off x="4101077" y="2756844"/>
            <a:ext cx="428730" cy="419623"/>
            <a:chOff x="-4480550" y="3970800"/>
            <a:chExt cx="297750" cy="291425"/>
          </a:xfrm>
        </p:grpSpPr>
        <p:sp>
          <p:nvSpPr>
            <p:cNvPr id="8819" name="Google Shape;8819;p76"/>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76"/>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1" name="Google Shape;8821;p76"/>
          <p:cNvGrpSpPr/>
          <p:nvPr/>
        </p:nvGrpSpPr>
        <p:grpSpPr>
          <a:xfrm>
            <a:off x="6804910" y="1689221"/>
            <a:ext cx="415123" cy="419659"/>
            <a:chOff x="-2668225" y="3239075"/>
            <a:chExt cx="288300" cy="291450"/>
          </a:xfrm>
        </p:grpSpPr>
        <p:sp>
          <p:nvSpPr>
            <p:cNvPr id="8822" name="Google Shape;8822;p76"/>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76"/>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76"/>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76"/>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76"/>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7" name="Google Shape;8827;p76"/>
          <p:cNvGrpSpPr/>
          <p:nvPr/>
        </p:nvGrpSpPr>
        <p:grpSpPr>
          <a:xfrm>
            <a:off x="6802066" y="2205191"/>
            <a:ext cx="420811" cy="419659"/>
            <a:chOff x="-2671375" y="3597450"/>
            <a:chExt cx="292250" cy="291450"/>
          </a:xfrm>
        </p:grpSpPr>
        <p:sp>
          <p:nvSpPr>
            <p:cNvPr id="8828" name="Google Shape;8828;p76"/>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76"/>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0" name="Google Shape;8830;p76"/>
          <p:cNvGrpSpPr/>
          <p:nvPr/>
        </p:nvGrpSpPr>
        <p:grpSpPr>
          <a:xfrm>
            <a:off x="6812849" y="2755691"/>
            <a:ext cx="423043" cy="421927"/>
            <a:chOff x="-2670575" y="3956600"/>
            <a:chExt cx="293800" cy="293025"/>
          </a:xfrm>
        </p:grpSpPr>
        <p:sp>
          <p:nvSpPr>
            <p:cNvPr id="8831" name="Google Shape;8831;p76"/>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76"/>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76"/>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76"/>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5" name="Google Shape;8835;p76"/>
          <p:cNvGrpSpPr/>
          <p:nvPr/>
        </p:nvGrpSpPr>
        <p:grpSpPr>
          <a:xfrm>
            <a:off x="3070370" y="3311947"/>
            <a:ext cx="426462" cy="418363"/>
            <a:chOff x="-1183550" y="3586525"/>
            <a:chExt cx="296175" cy="290550"/>
          </a:xfrm>
        </p:grpSpPr>
        <p:sp>
          <p:nvSpPr>
            <p:cNvPr id="8836" name="Google Shape;8836;p7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7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7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7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7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7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7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7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7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5" name="Google Shape;8845;p76"/>
          <p:cNvGrpSpPr/>
          <p:nvPr/>
        </p:nvGrpSpPr>
        <p:grpSpPr>
          <a:xfrm>
            <a:off x="1933980" y="1689799"/>
            <a:ext cx="420811" cy="418507"/>
            <a:chOff x="-5971525" y="3273750"/>
            <a:chExt cx="292250" cy="290650"/>
          </a:xfrm>
        </p:grpSpPr>
        <p:sp>
          <p:nvSpPr>
            <p:cNvPr id="8846" name="Google Shape;8846;p7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7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8" name="Google Shape;8848;p76"/>
          <p:cNvGrpSpPr/>
          <p:nvPr/>
        </p:nvGrpSpPr>
        <p:grpSpPr>
          <a:xfrm>
            <a:off x="1928310" y="2203826"/>
            <a:ext cx="432150" cy="422395"/>
            <a:chOff x="-5974675" y="3632100"/>
            <a:chExt cx="300125" cy="293350"/>
          </a:xfrm>
        </p:grpSpPr>
        <p:sp>
          <p:nvSpPr>
            <p:cNvPr id="8849" name="Google Shape;8849;p76"/>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76"/>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76"/>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2" name="Google Shape;8852;p76"/>
          <p:cNvGrpSpPr/>
          <p:nvPr/>
        </p:nvGrpSpPr>
        <p:grpSpPr>
          <a:xfrm>
            <a:off x="1958351" y="2755694"/>
            <a:ext cx="395865" cy="421927"/>
            <a:chOff x="-5971525" y="3990475"/>
            <a:chExt cx="274925" cy="293025"/>
          </a:xfrm>
        </p:grpSpPr>
        <p:sp>
          <p:nvSpPr>
            <p:cNvPr id="8853" name="Google Shape;8853;p76"/>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76"/>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76"/>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76"/>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7" name="Google Shape;8857;p76"/>
          <p:cNvGrpSpPr/>
          <p:nvPr/>
        </p:nvGrpSpPr>
        <p:grpSpPr>
          <a:xfrm>
            <a:off x="4631558" y="1689798"/>
            <a:ext cx="420775" cy="418507"/>
            <a:chOff x="-4118225" y="3253275"/>
            <a:chExt cx="292225" cy="290650"/>
          </a:xfrm>
        </p:grpSpPr>
        <p:sp>
          <p:nvSpPr>
            <p:cNvPr id="8858" name="Google Shape;8858;p76"/>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76"/>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0" name="Google Shape;8860;p76"/>
          <p:cNvGrpSpPr/>
          <p:nvPr/>
        </p:nvGrpSpPr>
        <p:grpSpPr>
          <a:xfrm>
            <a:off x="4682008" y="2204922"/>
            <a:ext cx="319874" cy="420199"/>
            <a:chOff x="-4082800" y="3612425"/>
            <a:chExt cx="222150" cy="291825"/>
          </a:xfrm>
        </p:grpSpPr>
        <p:sp>
          <p:nvSpPr>
            <p:cNvPr id="8861" name="Google Shape;8861;p76"/>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76"/>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76"/>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4" name="Google Shape;8864;p76"/>
          <p:cNvGrpSpPr/>
          <p:nvPr/>
        </p:nvGrpSpPr>
        <p:grpSpPr>
          <a:xfrm>
            <a:off x="4643456" y="2769876"/>
            <a:ext cx="420775" cy="393561"/>
            <a:chOff x="-4118225" y="3990475"/>
            <a:chExt cx="292225" cy="273325"/>
          </a:xfrm>
        </p:grpSpPr>
        <p:sp>
          <p:nvSpPr>
            <p:cNvPr id="8865" name="Google Shape;8865;p76"/>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76"/>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76"/>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76"/>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9" name="Google Shape;8869;p76"/>
          <p:cNvGrpSpPr/>
          <p:nvPr/>
        </p:nvGrpSpPr>
        <p:grpSpPr>
          <a:xfrm>
            <a:off x="7354110" y="1688087"/>
            <a:ext cx="394713" cy="421927"/>
            <a:chOff x="-2312225" y="3238300"/>
            <a:chExt cx="274125" cy="293025"/>
          </a:xfrm>
        </p:grpSpPr>
        <p:sp>
          <p:nvSpPr>
            <p:cNvPr id="8870" name="Google Shape;8870;p76"/>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76"/>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2" name="Google Shape;8872;p76"/>
          <p:cNvGrpSpPr/>
          <p:nvPr/>
        </p:nvGrpSpPr>
        <p:grpSpPr>
          <a:xfrm>
            <a:off x="7341062" y="2153586"/>
            <a:ext cx="420811" cy="522864"/>
            <a:chOff x="-2310650" y="3525775"/>
            <a:chExt cx="292250" cy="363125"/>
          </a:xfrm>
        </p:grpSpPr>
        <p:sp>
          <p:nvSpPr>
            <p:cNvPr id="8873" name="Google Shape;8873;p76"/>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76"/>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76"/>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76"/>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76"/>
          <p:cNvGrpSpPr/>
          <p:nvPr/>
        </p:nvGrpSpPr>
        <p:grpSpPr>
          <a:xfrm>
            <a:off x="7351827" y="2756825"/>
            <a:ext cx="423079" cy="419659"/>
            <a:chOff x="-2310650" y="3958175"/>
            <a:chExt cx="293825" cy="291450"/>
          </a:xfrm>
        </p:grpSpPr>
        <p:sp>
          <p:nvSpPr>
            <p:cNvPr id="8878" name="Google Shape;8878;p76"/>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76"/>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0" name="Google Shape;8880;p76"/>
          <p:cNvGrpSpPr/>
          <p:nvPr/>
        </p:nvGrpSpPr>
        <p:grpSpPr>
          <a:xfrm>
            <a:off x="4718688" y="3308459"/>
            <a:ext cx="424159" cy="419659"/>
            <a:chOff x="-1182750" y="3962900"/>
            <a:chExt cx="294575" cy="291450"/>
          </a:xfrm>
        </p:grpSpPr>
        <p:sp>
          <p:nvSpPr>
            <p:cNvPr id="8881" name="Google Shape;8881;p76"/>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76"/>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76"/>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76"/>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76"/>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76"/>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76"/>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8" name="Google Shape;8888;p76"/>
          <p:cNvGrpSpPr/>
          <p:nvPr/>
        </p:nvGrpSpPr>
        <p:grpSpPr>
          <a:xfrm>
            <a:off x="2471824" y="1689223"/>
            <a:ext cx="424195" cy="419659"/>
            <a:chOff x="-5611575" y="3272950"/>
            <a:chExt cx="294600" cy="291450"/>
          </a:xfrm>
        </p:grpSpPr>
        <p:sp>
          <p:nvSpPr>
            <p:cNvPr id="8889" name="Google Shape;8889;p76"/>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76"/>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76"/>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76"/>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76"/>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4" name="Google Shape;8894;p76"/>
          <p:cNvGrpSpPr/>
          <p:nvPr/>
        </p:nvGrpSpPr>
        <p:grpSpPr>
          <a:xfrm>
            <a:off x="2471824" y="2205770"/>
            <a:ext cx="424195" cy="418507"/>
            <a:chOff x="-5613150" y="3632900"/>
            <a:chExt cx="294600" cy="290650"/>
          </a:xfrm>
        </p:grpSpPr>
        <p:sp>
          <p:nvSpPr>
            <p:cNvPr id="8895" name="Google Shape;8895;p76"/>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76"/>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7" name="Google Shape;8897;p76"/>
          <p:cNvGrpSpPr/>
          <p:nvPr/>
        </p:nvGrpSpPr>
        <p:grpSpPr>
          <a:xfrm>
            <a:off x="2483722" y="2756270"/>
            <a:ext cx="424195" cy="420775"/>
            <a:chOff x="-5613150" y="3991275"/>
            <a:chExt cx="294600" cy="292225"/>
          </a:xfrm>
        </p:grpSpPr>
        <p:sp>
          <p:nvSpPr>
            <p:cNvPr id="8898" name="Google Shape;8898;p7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7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7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7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7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7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7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7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7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7" name="Google Shape;8907;p76"/>
          <p:cNvGrpSpPr/>
          <p:nvPr/>
        </p:nvGrpSpPr>
        <p:grpSpPr>
          <a:xfrm>
            <a:off x="5155210" y="1689438"/>
            <a:ext cx="434634" cy="419227"/>
            <a:chOff x="-3768700" y="3253275"/>
            <a:chExt cx="301850" cy="291150"/>
          </a:xfrm>
        </p:grpSpPr>
        <p:sp>
          <p:nvSpPr>
            <p:cNvPr id="8908" name="Google Shape;8908;p76"/>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76"/>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76"/>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1" name="Google Shape;8911;p76"/>
          <p:cNvGrpSpPr/>
          <p:nvPr/>
        </p:nvGrpSpPr>
        <p:grpSpPr>
          <a:xfrm>
            <a:off x="5159293" y="2217090"/>
            <a:ext cx="426462" cy="395865"/>
            <a:chOff x="-3808700" y="3628950"/>
            <a:chExt cx="296175" cy="274925"/>
          </a:xfrm>
        </p:grpSpPr>
        <p:sp>
          <p:nvSpPr>
            <p:cNvPr id="8912" name="Google Shape;8912;p76"/>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76"/>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76"/>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5" name="Google Shape;8915;p76"/>
          <p:cNvGrpSpPr/>
          <p:nvPr/>
        </p:nvGrpSpPr>
        <p:grpSpPr>
          <a:xfrm>
            <a:off x="5224504" y="2756412"/>
            <a:ext cx="419443" cy="420487"/>
            <a:chOff x="-3771675" y="3971775"/>
            <a:chExt cx="291300" cy="292025"/>
          </a:xfrm>
        </p:grpSpPr>
        <p:sp>
          <p:nvSpPr>
            <p:cNvPr id="8916" name="Google Shape;8916;p76"/>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76"/>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76"/>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76"/>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76"/>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76"/>
          <p:cNvGrpSpPr/>
          <p:nvPr/>
        </p:nvGrpSpPr>
        <p:grpSpPr>
          <a:xfrm>
            <a:off x="7885948" y="1716461"/>
            <a:ext cx="420271" cy="320774"/>
            <a:chOff x="-1951475" y="3273100"/>
            <a:chExt cx="291875" cy="222775"/>
          </a:xfrm>
        </p:grpSpPr>
        <p:sp>
          <p:nvSpPr>
            <p:cNvPr id="8922" name="Google Shape;8922;p76"/>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76"/>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76"/>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5" name="Google Shape;8925;p76"/>
          <p:cNvGrpSpPr/>
          <p:nvPr/>
        </p:nvGrpSpPr>
        <p:grpSpPr>
          <a:xfrm>
            <a:off x="7883429" y="2205191"/>
            <a:ext cx="425310" cy="419659"/>
            <a:chOff x="-1951475" y="3597450"/>
            <a:chExt cx="295375" cy="291450"/>
          </a:xfrm>
        </p:grpSpPr>
        <p:sp>
          <p:nvSpPr>
            <p:cNvPr id="8926" name="Google Shape;8926;p76"/>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76"/>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76"/>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76"/>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0" name="Google Shape;8930;p76"/>
          <p:cNvGrpSpPr/>
          <p:nvPr/>
        </p:nvGrpSpPr>
        <p:grpSpPr>
          <a:xfrm>
            <a:off x="7885680" y="2756825"/>
            <a:ext cx="444605" cy="419659"/>
            <a:chOff x="-1960150" y="3956600"/>
            <a:chExt cx="308775" cy="291450"/>
          </a:xfrm>
        </p:grpSpPr>
        <p:sp>
          <p:nvSpPr>
            <p:cNvPr id="8931" name="Google Shape;8931;p76"/>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76"/>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3" name="Google Shape;8933;p76"/>
          <p:cNvGrpSpPr/>
          <p:nvPr/>
        </p:nvGrpSpPr>
        <p:grpSpPr>
          <a:xfrm>
            <a:off x="1939718" y="3307636"/>
            <a:ext cx="420775" cy="420775"/>
            <a:chOff x="-804700" y="3226500"/>
            <a:chExt cx="292225" cy="292225"/>
          </a:xfrm>
        </p:grpSpPr>
        <p:sp>
          <p:nvSpPr>
            <p:cNvPr id="8934" name="Google Shape;8934;p76"/>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76"/>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76"/>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76"/>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76"/>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76"/>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76"/>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76"/>
          <p:cNvGrpSpPr/>
          <p:nvPr/>
        </p:nvGrpSpPr>
        <p:grpSpPr>
          <a:xfrm>
            <a:off x="3019809" y="1688647"/>
            <a:ext cx="420775" cy="420811"/>
            <a:chOff x="-5251625" y="3272950"/>
            <a:chExt cx="292225" cy="292250"/>
          </a:xfrm>
        </p:grpSpPr>
        <p:sp>
          <p:nvSpPr>
            <p:cNvPr id="8942" name="Google Shape;8942;p76"/>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76"/>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76"/>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5" name="Google Shape;8945;p76"/>
          <p:cNvGrpSpPr/>
          <p:nvPr/>
        </p:nvGrpSpPr>
        <p:grpSpPr>
          <a:xfrm>
            <a:off x="3016407" y="2204348"/>
            <a:ext cx="427578" cy="421351"/>
            <a:chOff x="-5254775" y="3631325"/>
            <a:chExt cx="296950" cy="292625"/>
          </a:xfrm>
        </p:grpSpPr>
        <p:sp>
          <p:nvSpPr>
            <p:cNvPr id="8946" name="Google Shape;8946;p76"/>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76"/>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76"/>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76"/>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76"/>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76"/>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76"/>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3" name="Google Shape;8953;p76"/>
          <p:cNvGrpSpPr/>
          <p:nvPr/>
        </p:nvGrpSpPr>
        <p:grpSpPr>
          <a:xfrm>
            <a:off x="3032265" y="2756270"/>
            <a:ext cx="419659" cy="420775"/>
            <a:chOff x="-5251625" y="3991275"/>
            <a:chExt cx="291450" cy="292225"/>
          </a:xfrm>
        </p:grpSpPr>
        <p:sp>
          <p:nvSpPr>
            <p:cNvPr id="8954" name="Google Shape;8954;p76"/>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76"/>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76"/>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76"/>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76"/>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9" name="Google Shape;8959;p76"/>
          <p:cNvGrpSpPr/>
          <p:nvPr/>
        </p:nvGrpSpPr>
        <p:grpSpPr>
          <a:xfrm>
            <a:off x="5772848" y="1689240"/>
            <a:ext cx="319874" cy="419623"/>
            <a:chOff x="-3365275" y="3253275"/>
            <a:chExt cx="222150" cy="291425"/>
          </a:xfrm>
        </p:grpSpPr>
        <p:sp>
          <p:nvSpPr>
            <p:cNvPr id="8960" name="Google Shape;8960;p76"/>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76"/>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2" name="Google Shape;8962;p76"/>
          <p:cNvGrpSpPr/>
          <p:nvPr/>
        </p:nvGrpSpPr>
        <p:grpSpPr>
          <a:xfrm>
            <a:off x="5746786" y="2204058"/>
            <a:ext cx="371998" cy="421927"/>
            <a:chOff x="-3383375" y="3611625"/>
            <a:chExt cx="258350" cy="293025"/>
          </a:xfrm>
        </p:grpSpPr>
        <p:sp>
          <p:nvSpPr>
            <p:cNvPr id="8963" name="Google Shape;8963;p76"/>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76"/>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5" name="Google Shape;8965;p76"/>
          <p:cNvGrpSpPr/>
          <p:nvPr/>
        </p:nvGrpSpPr>
        <p:grpSpPr>
          <a:xfrm>
            <a:off x="5809135" y="2756826"/>
            <a:ext cx="271097" cy="419659"/>
            <a:chOff x="-3347950" y="3971575"/>
            <a:chExt cx="188275" cy="291450"/>
          </a:xfrm>
        </p:grpSpPr>
        <p:sp>
          <p:nvSpPr>
            <p:cNvPr id="8966" name="Google Shape;8966;p76"/>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76"/>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76"/>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9" name="Google Shape;8969;p76"/>
          <p:cNvGrpSpPr/>
          <p:nvPr/>
        </p:nvGrpSpPr>
        <p:grpSpPr>
          <a:xfrm>
            <a:off x="858994" y="3307061"/>
            <a:ext cx="371998" cy="421927"/>
            <a:chOff x="-1575775" y="3238300"/>
            <a:chExt cx="258350" cy="293025"/>
          </a:xfrm>
        </p:grpSpPr>
        <p:sp>
          <p:nvSpPr>
            <p:cNvPr id="8970" name="Google Shape;8970;p76"/>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76"/>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76"/>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76"/>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76"/>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5" name="Google Shape;8975;p76"/>
          <p:cNvGrpSpPr/>
          <p:nvPr/>
        </p:nvGrpSpPr>
        <p:grpSpPr>
          <a:xfrm>
            <a:off x="2503892" y="3309051"/>
            <a:ext cx="423079" cy="424159"/>
            <a:chOff x="-1591550" y="3597475"/>
            <a:chExt cx="293825" cy="294575"/>
          </a:xfrm>
        </p:grpSpPr>
        <p:sp>
          <p:nvSpPr>
            <p:cNvPr id="8976" name="Google Shape;8976;p76"/>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76"/>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76"/>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9" name="Google Shape;8979;p76"/>
          <p:cNvGrpSpPr/>
          <p:nvPr/>
        </p:nvGrpSpPr>
        <p:grpSpPr>
          <a:xfrm>
            <a:off x="4153362" y="3318663"/>
            <a:ext cx="421927" cy="399248"/>
            <a:chOff x="-1592325" y="3957400"/>
            <a:chExt cx="293025" cy="277275"/>
          </a:xfrm>
        </p:grpSpPr>
        <p:sp>
          <p:nvSpPr>
            <p:cNvPr id="8980" name="Google Shape;8980;p7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7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7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7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4" name="Google Shape;8984;p76"/>
          <p:cNvGrpSpPr/>
          <p:nvPr/>
        </p:nvGrpSpPr>
        <p:grpSpPr>
          <a:xfrm>
            <a:off x="3640232" y="3310744"/>
            <a:ext cx="369730" cy="420775"/>
            <a:chOff x="-778700" y="3612425"/>
            <a:chExt cx="256775" cy="292225"/>
          </a:xfrm>
        </p:grpSpPr>
        <p:sp>
          <p:nvSpPr>
            <p:cNvPr id="8985" name="Google Shape;8985;p76"/>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76"/>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76"/>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76"/>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76"/>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76"/>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1" name="Google Shape;8991;p76"/>
          <p:cNvGrpSpPr/>
          <p:nvPr/>
        </p:nvGrpSpPr>
        <p:grpSpPr>
          <a:xfrm>
            <a:off x="6111733" y="3828305"/>
            <a:ext cx="340731" cy="387641"/>
            <a:chOff x="7728464" y="1561258"/>
            <a:chExt cx="349719" cy="397866"/>
          </a:xfrm>
        </p:grpSpPr>
        <p:sp>
          <p:nvSpPr>
            <p:cNvPr id="8992" name="Google Shape;8992;p76"/>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76"/>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4" name="Google Shape;8994;p76"/>
          <p:cNvGrpSpPr/>
          <p:nvPr/>
        </p:nvGrpSpPr>
        <p:grpSpPr>
          <a:xfrm>
            <a:off x="4034702" y="3828305"/>
            <a:ext cx="387681" cy="387641"/>
            <a:chOff x="5611350" y="1561258"/>
            <a:chExt cx="397907" cy="397866"/>
          </a:xfrm>
        </p:grpSpPr>
        <p:sp>
          <p:nvSpPr>
            <p:cNvPr id="8995" name="Google Shape;8995;p76"/>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76"/>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76"/>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76"/>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9" name="Google Shape;8999;p76"/>
          <p:cNvGrpSpPr/>
          <p:nvPr/>
        </p:nvGrpSpPr>
        <p:grpSpPr>
          <a:xfrm>
            <a:off x="4553987" y="3925571"/>
            <a:ext cx="387610" cy="193109"/>
            <a:chOff x="6140660" y="1661097"/>
            <a:chExt cx="397835" cy="198202"/>
          </a:xfrm>
        </p:grpSpPr>
        <p:sp>
          <p:nvSpPr>
            <p:cNvPr id="9000" name="Google Shape;9000;p76"/>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76"/>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76"/>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76"/>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4" name="Google Shape;9004;p76"/>
          <p:cNvGrpSpPr/>
          <p:nvPr/>
        </p:nvGrpSpPr>
        <p:grpSpPr>
          <a:xfrm>
            <a:off x="5073202" y="3828305"/>
            <a:ext cx="387681" cy="387641"/>
            <a:chOff x="6669907" y="1561258"/>
            <a:chExt cx="397907" cy="397866"/>
          </a:xfrm>
        </p:grpSpPr>
        <p:sp>
          <p:nvSpPr>
            <p:cNvPr id="9005" name="Google Shape;9005;p76"/>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76"/>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76"/>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76"/>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76"/>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76"/>
          <p:cNvGrpSpPr/>
          <p:nvPr/>
        </p:nvGrpSpPr>
        <p:grpSpPr>
          <a:xfrm>
            <a:off x="1958433" y="3885842"/>
            <a:ext cx="387681" cy="272572"/>
            <a:chOff x="3386036" y="1746339"/>
            <a:chExt cx="397907" cy="279762"/>
          </a:xfrm>
        </p:grpSpPr>
        <p:sp>
          <p:nvSpPr>
            <p:cNvPr id="9011" name="Google Shape;9011;p76"/>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76"/>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3" name="Google Shape;9013;p76"/>
          <p:cNvGrpSpPr/>
          <p:nvPr/>
        </p:nvGrpSpPr>
        <p:grpSpPr>
          <a:xfrm>
            <a:off x="2996130" y="3828288"/>
            <a:ext cx="387681" cy="387681"/>
            <a:chOff x="4417380" y="1687279"/>
            <a:chExt cx="397907" cy="397907"/>
          </a:xfrm>
        </p:grpSpPr>
        <p:sp>
          <p:nvSpPr>
            <p:cNvPr id="9014" name="Google Shape;9014;p76"/>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76"/>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6" name="Google Shape;9016;p76"/>
          <p:cNvGrpSpPr/>
          <p:nvPr/>
        </p:nvGrpSpPr>
        <p:grpSpPr>
          <a:xfrm>
            <a:off x="7942611" y="3308537"/>
            <a:ext cx="387661" cy="387661"/>
            <a:chOff x="2869999" y="1687279"/>
            <a:chExt cx="397887" cy="397887"/>
          </a:xfrm>
        </p:grpSpPr>
        <p:sp>
          <p:nvSpPr>
            <p:cNvPr id="9017" name="Google Shape;9017;p76"/>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76"/>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9" name="Google Shape;9019;p76"/>
          <p:cNvGrpSpPr/>
          <p:nvPr/>
        </p:nvGrpSpPr>
        <p:grpSpPr>
          <a:xfrm>
            <a:off x="2477718" y="3828664"/>
            <a:ext cx="386807" cy="386929"/>
            <a:chOff x="3902887" y="1687655"/>
            <a:chExt cx="397010" cy="397135"/>
          </a:xfrm>
        </p:grpSpPr>
        <p:sp>
          <p:nvSpPr>
            <p:cNvPr id="9020" name="Google Shape;9020;p76"/>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76"/>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2" name="Google Shape;9022;p76"/>
          <p:cNvGrpSpPr/>
          <p:nvPr/>
        </p:nvGrpSpPr>
        <p:grpSpPr>
          <a:xfrm>
            <a:off x="3515416" y="3828344"/>
            <a:ext cx="387681" cy="387681"/>
            <a:chOff x="4933458" y="1687279"/>
            <a:chExt cx="397907" cy="397907"/>
          </a:xfrm>
        </p:grpSpPr>
        <p:sp>
          <p:nvSpPr>
            <p:cNvPr id="9023" name="Google Shape;9023;p76"/>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76"/>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5" name="Google Shape;9025;p76"/>
          <p:cNvGrpSpPr/>
          <p:nvPr/>
        </p:nvGrpSpPr>
        <p:grpSpPr>
          <a:xfrm>
            <a:off x="5286246" y="3308537"/>
            <a:ext cx="387681" cy="387661"/>
            <a:chOff x="266768" y="1721375"/>
            <a:chExt cx="397907" cy="397887"/>
          </a:xfrm>
        </p:grpSpPr>
        <p:sp>
          <p:nvSpPr>
            <p:cNvPr id="9026" name="Google Shape;9026;p7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7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8" name="Google Shape;9028;p76"/>
          <p:cNvGrpSpPr/>
          <p:nvPr/>
        </p:nvGrpSpPr>
        <p:grpSpPr>
          <a:xfrm>
            <a:off x="7411672" y="3308924"/>
            <a:ext cx="387539" cy="386888"/>
            <a:chOff x="2408992" y="1722875"/>
            <a:chExt cx="397761" cy="397093"/>
          </a:xfrm>
        </p:grpSpPr>
        <p:sp>
          <p:nvSpPr>
            <p:cNvPr id="9029" name="Google Shape;9029;p7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7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1" name="Google Shape;9031;p76"/>
          <p:cNvGrpSpPr/>
          <p:nvPr/>
        </p:nvGrpSpPr>
        <p:grpSpPr>
          <a:xfrm>
            <a:off x="5592488" y="3828305"/>
            <a:ext cx="387641" cy="387641"/>
            <a:chOff x="7199196" y="1561258"/>
            <a:chExt cx="397866" cy="397866"/>
          </a:xfrm>
        </p:grpSpPr>
        <p:sp>
          <p:nvSpPr>
            <p:cNvPr id="9032" name="Google Shape;9032;p76"/>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76"/>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76"/>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35" name="Google Shape;9035;p76"/>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9036" name="Google Shape;9036;p76"/>
          <p:cNvGrpSpPr/>
          <p:nvPr/>
        </p:nvGrpSpPr>
        <p:grpSpPr>
          <a:xfrm>
            <a:off x="6348367" y="3308537"/>
            <a:ext cx="387661" cy="387661"/>
            <a:chOff x="1379798" y="1723250"/>
            <a:chExt cx="397887" cy="397887"/>
          </a:xfrm>
        </p:grpSpPr>
        <p:sp>
          <p:nvSpPr>
            <p:cNvPr id="9037" name="Google Shape;9037;p7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7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7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7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1" name="Google Shape;9041;p76"/>
          <p:cNvGrpSpPr/>
          <p:nvPr/>
        </p:nvGrpSpPr>
        <p:grpSpPr>
          <a:xfrm>
            <a:off x="5817327" y="3308537"/>
            <a:ext cx="387641" cy="387661"/>
            <a:chOff x="864491" y="1723250"/>
            <a:chExt cx="397866" cy="397887"/>
          </a:xfrm>
        </p:grpSpPr>
        <p:sp>
          <p:nvSpPr>
            <p:cNvPr id="9042" name="Google Shape;9042;p7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7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7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45" name="Google Shape;9045;p76"/>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46" name="Google Shape;9046;p76"/>
          <p:cNvGrpSpPr/>
          <p:nvPr/>
        </p:nvGrpSpPr>
        <p:grpSpPr>
          <a:xfrm>
            <a:off x="6584154" y="3827060"/>
            <a:ext cx="388966" cy="388966"/>
            <a:chOff x="1190625" y="238125"/>
            <a:chExt cx="5235075" cy="5235075"/>
          </a:xfrm>
        </p:grpSpPr>
        <p:sp>
          <p:nvSpPr>
            <p:cNvPr id="9047" name="Google Shape;9047;p7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7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052"/>
        <p:cNvGrpSpPr/>
        <p:nvPr/>
      </p:nvGrpSpPr>
      <p:grpSpPr>
        <a:xfrm>
          <a:off x="0" y="0"/>
          <a:ext cx="0" cy="0"/>
          <a:chOff x="0" y="0"/>
          <a:chExt cx="0" cy="0"/>
        </a:xfrm>
      </p:grpSpPr>
      <p:pic>
        <p:nvPicPr>
          <p:cNvPr id="9053" name="Google Shape;9053;p7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4203E00B-5D0F-27EA-7896-BE755DFF650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6" imgH="426" progId="TCLayout.ActiveDocument.1">
                  <p:embed/>
                </p:oleObj>
              </mc:Choice>
              <mc:Fallback>
                <p:oleObj name="think-cell Slide" r:id="rId3" imgW="426" imgH="426" progId="TCLayout.ActiveDocument.1">
                  <p:embed/>
                  <p:pic>
                    <p:nvPicPr>
                      <p:cNvPr id="16" name="think-cell data - do not delete" hidden="1">
                        <a:extLst>
                          <a:ext uri="{FF2B5EF4-FFF2-40B4-BE49-F238E27FC236}">
                            <a16:creationId xmlns:a16="http://schemas.microsoft.com/office/drawing/2014/main" id="{4203E00B-5D0F-27EA-7896-BE755DFF650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14">
            <a:extLst>
              <a:ext uri="{FF2B5EF4-FFF2-40B4-BE49-F238E27FC236}">
                <a16:creationId xmlns:a16="http://schemas.microsoft.com/office/drawing/2014/main" id="{3B9FECE5-F9BA-E961-4D17-66D7F855FB69}"/>
              </a:ext>
            </a:extLst>
          </p:cNvPr>
          <p:cNvSpPr txBox="1">
            <a:spLocks/>
          </p:cNvSpPr>
          <p:nvPr/>
        </p:nvSpPr>
        <p:spPr>
          <a:xfrm>
            <a:off x="611592" y="346751"/>
            <a:ext cx="7704000" cy="572700"/>
          </a:xfrm>
          <a:prstGeom prst="rect">
            <a:avLst/>
          </a:prstGeom>
          <a:noFill/>
          <a:ln>
            <a:noFill/>
          </a:ln>
        </p:spPr>
        <p:txBody>
          <a:bodyPr spcFirstLastPara="1" vert="horz"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Krona One"/>
              <a:buNone/>
              <a:defRPr sz="2800" b="0" i="0" u="none" strike="noStrike" cap="none">
                <a:solidFill>
                  <a:schemeClr val="dk1"/>
                </a:solidFill>
                <a:latin typeface="+mj-lt"/>
                <a:ea typeface="Krona One"/>
                <a:cs typeface="Krona One"/>
                <a:sym typeface="Krona On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sz="2000" dirty="0"/>
              <a:t>Log Reg (Anna) </a:t>
            </a:r>
            <a:endParaRPr lang="en-AT" sz="2000" dirty="0"/>
          </a:p>
        </p:txBody>
      </p:sp>
      <p:grpSp>
        <p:nvGrpSpPr>
          <p:cNvPr id="5" name="Google Shape;2269;p64">
            <a:extLst>
              <a:ext uri="{FF2B5EF4-FFF2-40B4-BE49-F238E27FC236}">
                <a16:creationId xmlns:a16="http://schemas.microsoft.com/office/drawing/2014/main" id="{6D30CC6D-B19A-759E-F901-E588F6A5A205}"/>
              </a:ext>
            </a:extLst>
          </p:cNvPr>
          <p:cNvGrpSpPr/>
          <p:nvPr/>
        </p:nvGrpSpPr>
        <p:grpSpPr>
          <a:xfrm>
            <a:off x="298201" y="76991"/>
            <a:ext cx="1823804" cy="208784"/>
            <a:chOff x="6336019" y="3733725"/>
            <a:chExt cx="2566206" cy="351310"/>
          </a:xfrm>
          <a:solidFill>
            <a:schemeClr val="accent3">
              <a:lumMod val="20000"/>
              <a:lumOff val="80000"/>
            </a:schemeClr>
          </a:solidFill>
        </p:grpSpPr>
        <p:sp>
          <p:nvSpPr>
            <p:cNvPr id="6" name="Google Shape;2270;p64">
              <a:extLst>
                <a:ext uri="{FF2B5EF4-FFF2-40B4-BE49-F238E27FC236}">
                  <a16:creationId xmlns:a16="http://schemas.microsoft.com/office/drawing/2014/main" id="{8B500FDD-966E-04CB-D237-E4FE36264E05}"/>
                </a:ext>
              </a:extLst>
            </p:cNvPr>
            <p:cNvSpPr/>
            <p:nvPr/>
          </p:nvSpPr>
          <p:spPr>
            <a:xfrm>
              <a:off x="6336019" y="3733735"/>
              <a:ext cx="1881300" cy="351300"/>
            </a:xfrm>
            <a:prstGeom prst="homePlate">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900" dirty="0"/>
                <a:t>1. Motivation</a:t>
              </a:r>
              <a:endParaRPr sz="900" dirty="0"/>
            </a:p>
          </p:txBody>
        </p:sp>
        <p:sp>
          <p:nvSpPr>
            <p:cNvPr id="7" name="Google Shape;2271;p64">
              <a:extLst>
                <a:ext uri="{FF2B5EF4-FFF2-40B4-BE49-F238E27FC236}">
                  <a16:creationId xmlns:a16="http://schemas.microsoft.com/office/drawing/2014/main" id="{9F5E5B23-6F3C-9A84-4F48-9B87AFFC0C93}"/>
                </a:ext>
              </a:extLst>
            </p:cNvPr>
            <p:cNvSpPr/>
            <p:nvPr/>
          </p:nvSpPr>
          <p:spPr>
            <a:xfrm>
              <a:off x="80985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272;p64">
              <a:extLst>
                <a:ext uri="{FF2B5EF4-FFF2-40B4-BE49-F238E27FC236}">
                  <a16:creationId xmlns:a16="http://schemas.microsoft.com/office/drawing/2014/main" id="{21E0D017-9022-E3AC-2812-78C75AF98FEA}"/>
                </a:ext>
              </a:extLst>
            </p:cNvPr>
            <p:cNvSpPr/>
            <p:nvPr/>
          </p:nvSpPr>
          <p:spPr>
            <a:xfrm>
              <a:off x="83271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73;p64">
              <a:extLst>
                <a:ext uri="{FF2B5EF4-FFF2-40B4-BE49-F238E27FC236}">
                  <a16:creationId xmlns:a16="http://schemas.microsoft.com/office/drawing/2014/main" id="{5B11BE4B-0245-CA27-2E44-EE605B8DCB3B}"/>
                </a:ext>
              </a:extLst>
            </p:cNvPr>
            <p:cNvSpPr/>
            <p:nvPr/>
          </p:nvSpPr>
          <p:spPr>
            <a:xfrm>
              <a:off x="85557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2" descr="Zivil- und Zivilverfahrensrecht - WU (Wirtschaftsuniversität Wien)">
            <a:extLst>
              <a:ext uri="{FF2B5EF4-FFF2-40B4-BE49-F238E27FC236}">
                <a16:creationId xmlns:a16="http://schemas.microsoft.com/office/drawing/2014/main" id="{9FC61571-B2EA-F736-FB12-41A0CF0765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70949" y="14174"/>
            <a:ext cx="874850" cy="543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6044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4203E00B-5D0F-27EA-7896-BE755DFF650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6" imgH="426" progId="TCLayout.ActiveDocument.1">
                  <p:embed/>
                </p:oleObj>
              </mc:Choice>
              <mc:Fallback>
                <p:oleObj name="think-cell Slide" r:id="rId4" imgW="426" imgH="426" progId="TCLayout.ActiveDocument.1">
                  <p:embed/>
                  <p:pic>
                    <p:nvPicPr>
                      <p:cNvPr id="16" name="think-cell data - do not delete" hidden="1">
                        <a:extLst>
                          <a:ext uri="{FF2B5EF4-FFF2-40B4-BE49-F238E27FC236}">
                            <a16:creationId xmlns:a16="http://schemas.microsoft.com/office/drawing/2014/main" id="{4203E00B-5D0F-27EA-7896-BE755DFF650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14">
            <a:extLst>
              <a:ext uri="{FF2B5EF4-FFF2-40B4-BE49-F238E27FC236}">
                <a16:creationId xmlns:a16="http://schemas.microsoft.com/office/drawing/2014/main" id="{3B9FECE5-F9BA-E961-4D17-66D7F855FB69}"/>
              </a:ext>
            </a:extLst>
          </p:cNvPr>
          <p:cNvSpPr txBox="1">
            <a:spLocks/>
          </p:cNvSpPr>
          <p:nvPr/>
        </p:nvSpPr>
        <p:spPr>
          <a:xfrm>
            <a:off x="611592" y="346751"/>
            <a:ext cx="7704000" cy="572700"/>
          </a:xfrm>
          <a:prstGeom prst="rect">
            <a:avLst/>
          </a:prstGeom>
          <a:noFill/>
          <a:ln>
            <a:noFill/>
          </a:ln>
        </p:spPr>
        <p:txBody>
          <a:bodyPr spcFirstLastPara="1" vert="horz"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Krona One"/>
              <a:buNone/>
              <a:defRPr sz="2800" b="0" i="0" u="none" strike="noStrike" cap="none">
                <a:solidFill>
                  <a:schemeClr val="dk1"/>
                </a:solidFill>
                <a:latin typeface="+mj-lt"/>
                <a:ea typeface="Krona One"/>
                <a:cs typeface="Krona One"/>
                <a:sym typeface="Krona On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sz="2000" b="1" dirty="0">
                <a:solidFill>
                  <a:schemeClr val="tx2"/>
                </a:solidFill>
              </a:rPr>
              <a:t>Starting Position is the most impactful factor for Finishing well in the race</a:t>
            </a:r>
            <a:endParaRPr lang="en-AT" sz="2000" b="1" dirty="0">
              <a:solidFill>
                <a:schemeClr val="tx2"/>
              </a:solidFill>
            </a:endParaRPr>
          </a:p>
        </p:txBody>
      </p:sp>
      <p:grpSp>
        <p:nvGrpSpPr>
          <p:cNvPr id="12" name="Group 11">
            <a:extLst>
              <a:ext uri="{FF2B5EF4-FFF2-40B4-BE49-F238E27FC236}">
                <a16:creationId xmlns:a16="http://schemas.microsoft.com/office/drawing/2014/main" id="{4E0DAD4F-43A9-7005-2A79-B877CE80EDAD}"/>
              </a:ext>
            </a:extLst>
          </p:cNvPr>
          <p:cNvGrpSpPr/>
          <p:nvPr/>
        </p:nvGrpSpPr>
        <p:grpSpPr>
          <a:xfrm>
            <a:off x="425219" y="1355053"/>
            <a:ext cx="3972619" cy="2892288"/>
            <a:chOff x="524842" y="837185"/>
            <a:chExt cx="4987754" cy="4052598"/>
          </a:xfrm>
        </p:grpSpPr>
        <p:pic>
          <p:nvPicPr>
            <p:cNvPr id="5" name="Graphic 4">
              <a:extLst>
                <a:ext uri="{FF2B5EF4-FFF2-40B4-BE49-F238E27FC236}">
                  <a16:creationId xmlns:a16="http://schemas.microsoft.com/office/drawing/2014/main" id="{3FECE666-CFAF-9869-C894-8E3E66CB1D1F}"/>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1" t="6362" r="-501" b="1900"/>
            <a:stretch/>
          </p:blipFill>
          <p:spPr>
            <a:xfrm>
              <a:off x="524842" y="837185"/>
              <a:ext cx="4439717" cy="4052598"/>
            </a:xfrm>
            <a:prstGeom prst="rect">
              <a:avLst/>
            </a:prstGeom>
          </p:spPr>
        </p:pic>
        <p:sp>
          <p:nvSpPr>
            <p:cNvPr id="8" name="TextBox 7">
              <a:extLst>
                <a:ext uri="{FF2B5EF4-FFF2-40B4-BE49-F238E27FC236}">
                  <a16:creationId xmlns:a16="http://schemas.microsoft.com/office/drawing/2014/main" id="{93BBD1FA-B270-E790-9A95-CFDA97EA47A2}"/>
                </a:ext>
              </a:extLst>
            </p:cNvPr>
            <p:cNvSpPr txBox="1"/>
            <p:nvPr/>
          </p:nvSpPr>
          <p:spPr>
            <a:xfrm>
              <a:off x="2399156" y="1900481"/>
              <a:ext cx="1416844" cy="431249"/>
            </a:xfrm>
            <a:prstGeom prst="rect">
              <a:avLst/>
            </a:prstGeom>
            <a:noFill/>
          </p:spPr>
          <p:txBody>
            <a:bodyPr wrap="square" rtlCol="0">
              <a:spAutoFit/>
            </a:bodyPr>
            <a:lstStyle/>
            <a:p>
              <a:r>
                <a:rPr lang="en-GB" sz="700" i="1" dirty="0">
                  <a:solidFill>
                    <a:schemeClr val="tx2"/>
                  </a:solidFill>
                </a:rPr>
                <a:t>Well know teams</a:t>
              </a:r>
            </a:p>
            <a:p>
              <a:r>
                <a:rPr lang="en-GB" sz="700" i="1" dirty="0">
                  <a:solidFill>
                    <a:schemeClr val="tx2"/>
                  </a:solidFill>
                </a:rPr>
                <a:t>(e.g. Ferrari, Red Bull) </a:t>
              </a:r>
            </a:p>
          </p:txBody>
        </p:sp>
        <p:sp>
          <p:nvSpPr>
            <p:cNvPr id="9" name="TextBox 8">
              <a:extLst>
                <a:ext uri="{FF2B5EF4-FFF2-40B4-BE49-F238E27FC236}">
                  <a16:creationId xmlns:a16="http://schemas.microsoft.com/office/drawing/2014/main" id="{7BC7463B-9C72-E5EB-477D-25CDB93366B2}"/>
                </a:ext>
              </a:extLst>
            </p:cNvPr>
            <p:cNvSpPr txBox="1"/>
            <p:nvPr/>
          </p:nvSpPr>
          <p:spPr>
            <a:xfrm>
              <a:off x="4114005" y="1914767"/>
              <a:ext cx="1148560" cy="431249"/>
            </a:xfrm>
            <a:prstGeom prst="rect">
              <a:avLst/>
            </a:prstGeom>
            <a:noFill/>
          </p:spPr>
          <p:txBody>
            <a:bodyPr wrap="square" rtlCol="0">
              <a:spAutoFit/>
            </a:bodyPr>
            <a:lstStyle/>
            <a:p>
              <a:r>
                <a:rPr lang="en-GB" sz="700" i="1" dirty="0">
                  <a:solidFill>
                    <a:schemeClr val="tx2"/>
                  </a:solidFill>
                </a:rPr>
                <a:t>Less know teams</a:t>
              </a:r>
            </a:p>
            <a:p>
              <a:r>
                <a:rPr lang="en-GB" sz="700" i="1" dirty="0">
                  <a:solidFill>
                    <a:schemeClr val="tx2"/>
                  </a:solidFill>
                </a:rPr>
                <a:t>(e.g. Haas)</a:t>
              </a:r>
            </a:p>
          </p:txBody>
        </p:sp>
        <p:sp>
          <p:nvSpPr>
            <p:cNvPr id="10" name="TextBox 9">
              <a:extLst>
                <a:ext uri="{FF2B5EF4-FFF2-40B4-BE49-F238E27FC236}">
                  <a16:creationId xmlns:a16="http://schemas.microsoft.com/office/drawing/2014/main" id="{F0CE823A-864A-1AA1-E4E0-DC8FB6F5EBFC}"/>
                </a:ext>
              </a:extLst>
            </p:cNvPr>
            <p:cNvSpPr txBox="1"/>
            <p:nvPr/>
          </p:nvSpPr>
          <p:spPr>
            <a:xfrm>
              <a:off x="1740059" y="2714153"/>
              <a:ext cx="1473149" cy="431249"/>
            </a:xfrm>
            <a:prstGeom prst="rect">
              <a:avLst/>
            </a:prstGeom>
            <a:noFill/>
          </p:spPr>
          <p:txBody>
            <a:bodyPr wrap="square" rtlCol="0">
              <a:spAutoFit/>
            </a:bodyPr>
            <a:lstStyle/>
            <a:p>
              <a:r>
                <a:rPr lang="en-GB" sz="700" i="1" dirty="0">
                  <a:solidFill>
                    <a:schemeClr val="tx2"/>
                  </a:solidFill>
                </a:rPr>
                <a:t>Very successful drivers</a:t>
              </a:r>
            </a:p>
            <a:p>
              <a:r>
                <a:rPr lang="en-GB" sz="700" i="1" dirty="0">
                  <a:solidFill>
                    <a:schemeClr val="tx2"/>
                  </a:solidFill>
                </a:rPr>
                <a:t>(e.g. Hamilton, Alonso) </a:t>
              </a:r>
            </a:p>
          </p:txBody>
        </p:sp>
        <p:sp>
          <p:nvSpPr>
            <p:cNvPr id="11" name="TextBox 10">
              <a:extLst>
                <a:ext uri="{FF2B5EF4-FFF2-40B4-BE49-F238E27FC236}">
                  <a16:creationId xmlns:a16="http://schemas.microsoft.com/office/drawing/2014/main" id="{DD5CAC0E-D735-7D13-73F8-1A74E8DB3C4D}"/>
                </a:ext>
              </a:extLst>
            </p:cNvPr>
            <p:cNvSpPr txBox="1"/>
            <p:nvPr/>
          </p:nvSpPr>
          <p:spPr>
            <a:xfrm>
              <a:off x="4260058" y="2927190"/>
              <a:ext cx="1252538" cy="280312"/>
            </a:xfrm>
            <a:prstGeom prst="rect">
              <a:avLst/>
            </a:prstGeom>
            <a:noFill/>
          </p:spPr>
          <p:txBody>
            <a:bodyPr wrap="square" rtlCol="0">
              <a:spAutoFit/>
            </a:bodyPr>
            <a:lstStyle/>
            <a:p>
              <a:r>
                <a:rPr lang="en-GB" sz="700" i="1" dirty="0">
                  <a:solidFill>
                    <a:schemeClr val="tx2"/>
                  </a:solidFill>
                </a:rPr>
                <a:t>All other drivers</a:t>
              </a:r>
            </a:p>
          </p:txBody>
        </p:sp>
      </p:grpSp>
      <p:pic>
        <p:nvPicPr>
          <p:cNvPr id="2" name="Graphic 1">
            <a:extLst>
              <a:ext uri="{FF2B5EF4-FFF2-40B4-BE49-F238E27FC236}">
                <a16:creationId xmlns:a16="http://schemas.microsoft.com/office/drawing/2014/main" id="{9B25E45B-7158-9B88-9DEF-5112451240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63358" y="1429647"/>
            <a:ext cx="2895000" cy="2895000"/>
          </a:xfrm>
          <a:prstGeom prst="rect">
            <a:avLst/>
          </a:prstGeom>
        </p:spPr>
      </p:pic>
      <p:grpSp>
        <p:nvGrpSpPr>
          <p:cNvPr id="4" name="Google Shape;2269;p64">
            <a:extLst>
              <a:ext uri="{FF2B5EF4-FFF2-40B4-BE49-F238E27FC236}">
                <a16:creationId xmlns:a16="http://schemas.microsoft.com/office/drawing/2014/main" id="{F4635B62-FD8E-D836-36D5-92624B5A1CE3}"/>
              </a:ext>
            </a:extLst>
          </p:cNvPr>
          <p:cNvGrpSpPr/>
          <p:nvPr/>
        </p:nvGrpSpPr>
        <p:grpSpPr>
          <a:xfrm>
            <a:off x="298201" y="76991"/>
            <a:ext cx="1823804" cy="208784"/>
            <a:chOff x="6336019" y="3733725"/>
            <a:chExt cx="2566206" cy="351310"/>
          </a:xfrm>
          <a:solidFill>
            <a:schemeClr val="accent3">
              <a:lumMod val="20000"/>
              <a:lumOff val="80000"/>
            </a:schemeClr>
          </a:solidFill>
        </p:grpSpPr>
        <p:sp>
          <p:nvSpPr>
            <p:cNvPr id="6" name="Google Shape;2270;p64">
              <a:extLst>
                <a:ext uri="{FF2B5EF4-FFF2-40B4-BE49-F238E27FC236}">
                  <a16:creationId xmlns:a16="http://schemas.microsoft.com/office/drawing/2014/main" id="{5FBB157F-48D1-1AC4-DEF4-7BE66E84DC87}"/>
                </a:ext>
              </a:extLst>
            </p:cNvPr>
            <p:cNvSpPr/>
            <p:nvPr/>
          </p:nvSpPr>
          <p:spPr>
            <a:xfrm>
              <a:off x="6336019" y="3733735"/>
              <a:ext cx="1881300" cy="351300"/>
            </a:xfrm>
            <a:prstGeom prst="homePlate">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900" dirty="0"/>
                <a:t>7. Trees &amp; Forest </a:t>
              </a:r>
              <a:endParaRPr sz="900" dirty="0"/>
            </a:p>
          </p:txBody>
        </p:sp>
        <p:sp>
          <p:nvSpPr>
            <p:cNvPr id="7" name="Google Shape;2271;p64">
              <a:extLst>
                <a:ext uri="{FF2B5EF4-FFF2-40B4-BE49-F238E27FC236}">
                  <a16:creationId xmlns:a16="http://schemas.microsoft.com/office/drawing/2014/main" id="{83B48E02-F7F8-1469-5BF7-DE652673D3A7}"/>
                </a:ext>
              </a:extLst>
            </p:cNvPr>
            <p:cNvSpPr/>
            <p:nvPr/>
          </p:nvSpPr>
          <p:spPr>
            <a:xfrm>
              <a:off x="80985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72;p64">
              <a:extLst>
                <a:ext uri="{FF2B5EF4-FFF2-40B4-BE49-F238E27FC236}">
                  <a16:creationId xmlns:a16="http://schemas.microsoft.com/office/drawing/2014/main" id="{0E59BABB-673D-1FE1-2DC7-C4AEFDD667FA}"/>
                </a:ext>
              </a:extLst>
            </p:cNvPr>
            <p:cNvSpPr/>
            <p:nvPr/>
          </p:nvSpPr>
          <p:spPr>
            <a:xfrm>
              <a:off x="83271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73;p64">
              <a:extLst>
                <a:ext uri="{FF2B5EF4-FFF2-40B4-BE49-F238E27FC236}">
                  <a16:creationId xmlns:a16="http://schemas.microsoft.com/office/drawing/2014/main" id="{11902D99-523D-544B-821B-90D57D64D03C}"/>
                </a:ext>
              </a:extLst>
            </p:cNvPr>
            <p:cNvSpPr/>
            <p:nvPr/>
          </p:nvSpPr>
          <p:spPr>
            <a:xfrm>
              <a:off x="85557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 name="Picture 2" descr="Zivil- und Zivilverfahrensrecht - WU (Wirtschaftsuniversität Wien)">
            <a:extLst>
              <a:ext uri="{FF2B5EF4-FFF2-40B4-BE49-F238E27FC236}">
                <a16:creationId xmlns:a16="http://schemas.microsoft.com/office/drawing/2014/main" id="{AB250E55-9C7A-637B-63D7-5D82BB2F7CC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70949" y="14174"/>
            <a:ext cx="874850" cy="54319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7A511B77-F55A-11BF-36EF-5D7A7CE7D8FD}"/>
              </a:ext>
            </a:extLst>
          </p:cNvPr>
          <p:cNvSpPr txBox="1"/>
          <p:nvPr/>
        </p:nvSpPr>
        <p:spPr>
          <a:xfrm>
            <a:off x="619230" y="1047276"/>
            <a:ext cx="3213751" cy="307777"/>
          </a:xfrm>
          <a:prstGeom prst="rect">
            <a:avLst/>
          </a:prstGeom>
          <a:noFill/>
        </p:spPr>
        <p:txBody>
          <a:bodyPr wrap="square" rtlCol="0">
            <a:spAutoFit/>
          </a:bodyPr>
          <a:lstStyle/>
          <a:p>
            <a:r>
              <a:rPr lang="en-GB" b="1" dirty="0">
                <a:solidFill>
                  <a:schemeClr val="tx2"/>
                </a:solidFill>
              </a:rPr>
              <a:t>Pruned tree</a:t>
            </a:r>
          </a:p>
        </p:txBody>
      </p:sp>
      <p:sp>
        <p:nvSpPr>
          <p:cNvPr id="19" name="TextBox 18">
            <a:extLst>
              <a:ext uri="{FF2B5EF4-FFF2-40B4-BE49-F238E27FC236}">
                <a16:creationId xmlns:a16="http://schemas.microsoft.com/office/drawing/2014/main" id="{63FB0236-B4ED-FF6F-9320-6ED95093B065}"/>
              </a:ext>
            </a:extLst>
          </p:cNvPr>
          <p:cNvSpPr txBox="1"/>
          <p:nvPr/>
        </p:nvSpPr>
        <p:spPr>
          <a:xfrm>
            <a:off x="5353653" y="1047276"/>
            <a:ext cx="3213751" cy="307777"/>
          </a:xfrm>
          <a:prstGeom prst="rect">
            <a:avLst/>
          </a:prstGeom>
          <a:noFill/>
        </p:spPr>
        <p:txBody>
          <a:bodyPr wrap="square" rtlCol="0">
            <a:spAutoFit/>
          </a:bodyPr>
          <a:lstStyle/>
          <a:p>
            <a:r>
              <a:rPr lang="en-GB" b="1" dirty="0">
                <a:solidFill>
                  <a:schemeClr val="tx2"/>
                </a:solidFill>
              </a:rPr>
              <a:t>Random forest</a:t>
            </a:r>
          </a:p>
        </p:txBody>
      </p:sp>
      <p:cxnSp>
        <p:nvCxnSpPr>
          <p:cNvPr id="21" name="Straight Connector 20">
            <a:extLst>
              <a:ext uri="{FF2B5EF4-FFF2-40B4-BE49-F238E27FC236}">
                <a16:creationId xmlns:a16="http://schemas.microsoft.com/office/drawing/2014/main" id="{986B6B5F-0E0D-18F4-6D69-6F9E097215F6}"/>
              </a:ext>
            </a:extLst>
          </p:cNvPr>
          <p:cNvCxnSpPr>
            <a:cxnSpLocks/>
          </p:cNvCxnSpPr>
          <p:nvPr/>
        </p:nvCxnSpPr>
        <p:spPr>
          <a:xfrm>
            <a:off x="4572000" y="1521020"/>
            <a:ext cx="0" cy="3287638"/>
          </a:xfrm>
          <a:prstGeom prst="line">
            <a:avLst/>
          </a:prstGeom>
          <a:ln>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D80E55B9-7DAF-B5AE-6160-5C986650D29A}"/>
              </a:ext>
            </a:extLst>
          </p:cNvPr>
          <p:cNvGrpSpPr/>
          <p:nvPr/>
        </p:nvGrpSpPr>
        <p:grpSpPr>
          <a:xfrm>
            <a:off x="308900" y="4285757"/>
            <a:ext cx="3653970" cy="584137"/>
            <a:chOff x="308900" y="4360567"/>
            <a:chExt cx="3653970" cy="584137"/>
          </a:xfrm>
        </p:grpSpPr>
        <p:sp>
          <p:nvSpPr>
            <p:cNvPr id="24" name="TextBox 23">
              <a:extLst>
                <a:ext uri="{FF2B5EF4-FFF2-40B4-BE49-F238E27FC236}">
                  <a16:creationId xmlns:a16="http://schemas.microsoft.com/office/drawing/2014/main" id="{8C6A0061-5759-8031-7327-7EF918D5F88D}"/>
                </a:ext>
              </a:extLst>
            </p:cNvPr>
            <p:cNvSpPr txBox="1"/>
            <p:nvPr/>
          </p:nvSpPr>
          <p:spPr>
            <a:xfrm>
              <a:off x="797257" y="4421803"/>
              <a:ext cx="3165613" cy="461665"/>
            </a:xfrm>
            <a:prstGeom prst="rect">
              <a:avLst/>
            </a:prstGeom>
            <a:noFill/>
          </p:spPr>
          <p:txBody>
            <a:bodyPr wrap="square" rtlCol="0">
              <a:spAutoFit/>
            </a:bodyPr>
            <a:lstStyle/>
            <a:p>
              <a:r>
                <a:rPr lang="en-GB" sz="1200" b="0" i="0" dirty="0">
                  <a:solidFill>
                    <a:schemeClr val="tx2"/>
                  </a:solidFill>
                  <a:effectLst/>
                  <a:latin typeface="Söhne"/>
                </a:rPr>
                <a:t>Starting </a:t>
              </a:r>
              <a:r>
                <a:rPr lang="en-GB" sz="1200" b="1" i="0" dirty="0">
                  <a:solidFill>
                    <a:schemeClr val="tx2"/>
                  </a:solidFill>
                  <a:effectLst/>
                  <a:latin typeface="Söhne"/>
                </a:rPr>
                <a:t>within the top 10</a:t>
              </a:r>
              <a:r>
                <a:rPr lang="en-GB" sz="1200" b="0" i="0" dirty="0">
                  <a:solidFill>
                    <a:schemeClr val="tx2"/>
                  </a:solidFill>
                  <a:effectLst/>
                  <a:latin typeface="Söhne"/>
                </a:rPr>
                <a:t>, particularly the </a:t>
              </a:r>
              <a:r>
                <a:rPr lang="en-GB" sz="1200" b="1" i="0" dirty="0">
                  <a:solidFill>
                    <a:schemeClr val="tx2"/>
                  </a:solidFill>
                  <a:effectLst/>
                  <a:latin typeface="Söhne"/>
                </a:rPr>
                <a:t>top 5</a:t>
              </a:r>
              <a:r>
                <a:rPr lang="en-GB" sz="1200" b="0" i="0" dirty="0">
                  <a:solidFill>
                    <a:schemeClr val="tx2"/>
                  </a:solidFill>
                  <a:effectLst/>
                  <a:latin typeface="Söhne"/>
                </a:rPr>
                <a:t>, increases the chance of a </a:t>
              </a:r>
              <a:r>
                <a:rPr lang="en-GB" sz="1200" b="1" i="0" dirty="0">
                  <a:solidFill>
                    <a:schemeClr val="tx2"/>
                  </a:solidFill>
                  <a:effectLst/>
                  <a:latin typeface="Söhne"/>
                </a:rPr>
                <a:t>strong finish</a:t>
              </a:r>
              <a:r>
                <a:rPr lang="en-GB" sz="1200" b="0" i="0" dirty="0">
                  <a:solidFill>
                    <a:schemeClr val="tx2"/>
                  </a:solidFill>
                  <a:effectLst/>
                  <a:latin typeface="Söhne"/>
                </a:rPr>
                <a:t>.</a:t>
              </a:r>
              <a:endParaRPr lang="en-GB" sz="1200" dirty="0">
                <a:solidFill>
                  <a:schemeClr val="tx2"/>
                </a:solidFill>
              </a:endParaRPr>
            </a:p>
          </p:txBody>
        </p:sp>
        <p:pic>
          <p:nvPicPr>
            <p:cNvPr id="26" name="Graphic 25" descr="Caret Right with solid fill">
              <a:extLst>
                <a:ext uri="{FF2B5EF4-FFF2-40B4-BE49-F238E27FC236}">
                  <a16:creationId xmlns:a16="http://schemas.microsoft.com/office/drawing/2014/main" id="{9C4E7F12-A414-3747-86A1-5CA2008BFF0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08900" y="4360567"/>
              <a:ext cx="584137" cy="584137"/>
            </a:xfrm>
            <a:prstGeom prst="rect">
              <a:avLst/>
            </a:prstGeom>
          </p:spPr>
        </p:pic>
      </p:grpSp>
      <p:grpSp>
        <p:nvGrpSpPr>
          <p:cNvPr id="32" name="Group 31">
            <a:extLst>
              <a:ext uri="{FF2B5EF4-FFF2-40B4-BE49-F238E27FC236}">
                <a16:creationId xmlns:a16="http://schemas.microsoft.com/office/drawing/2014/main" id="{272C03CA-2EB5-1733-EAB6-A29A9D399584}"/>
              </a:ext>
            </a:extLst>
          </p:cNvPr>
          <p:cNvGrpSpPr/>
          <p:nvPr/>
        </p:nvGrpSpPr>
        <p:grpSpPr>
          <a:xfrm>
            <a:off x="4913434" y="4285757"/>
            <a:ext cx="3653970" cy="584137"/>
            <a:chOff x="4913434" y="4250706"/>
            <a:chExt cx="3653970" cy="584137"/>
          </a:xfrm>
        </p:grpSpPr>
        <p:sp>
          <p:nvSpPr>
            <p:cNvPr id="27" name="TextBox 26">
              <a:extLst>
                <a:ext uri="{FF2B5EF4-FFF2-40B4-BE49-F238E27FC236}">
                  <a16:creationId xmlns:a16="http://schemas.microsoft.com/office/drawing/2014/main" id="{FE670E52-1C94-88BB-80B2-AC021565F635}"/>
                </a:ext>
              </a:extLst>
            </p:cNvPr>
            <p:cNvSpPr txBox="1"/>
            <p:nvPr/>
          </p:nvSpPr>
          <p:spPr>
            <a:xfrm>
              <a:off x="5401791" y="4311942"/>
              <a:ext cx="3165613" cy="461665"/>
            </a:xfrm>
            <a:prstGeom prst="rect">
              <a:avLst/>
            </a:prstGeom>
            <a:noFill/>
          </p:spPr>
          <p:txBody>
            <a:bodyPr wrap="square" rtlCol="0">
              <a:spAutoFit/>
            </a:bodyPr>
            <a:lstStyle/>
            <a:p>
              <a:r>
                <a:rPr lang="en-GB" sz="1200" b="0" i="0" dirty="0">
                  <a:solidFill>
                    <a:schemeClr val="tx2"/>
                  </a:solidFill>
                  <a:effectLst/>
                  <a:latin typeface="Söhne"/>
                </a:rPr>
                <a:t>Getting a </a:t>
              </a:r>
              <a:r>
                <a:rPr lang="en-GB" sz="1200" b="1" i="0" dirty="0">
                  <a:solidFill>
                    <a:schemeClr val="tx2"/>
                  </a:solidFill>
                  <a:effectLst/>
                  <a:latin typeface="Söhne"/>
                </a:rPr>
                <a:t>good starting position </a:t>
              </a:r>
              <a:r>
                <a:rPr lang="en-GB" sz="1200" b="0" i="0" dirty="0">
                  <a:solidFill>
                    <a:schemeClr val="tx2"/>
                  </a:solidFill>
                  <a:effectLst/>
                  <a:latin typeface="Söhne"/>
                </a:rPr>
                <a:t>has, by far the </a:t>
              </a:r>
              <a:r>
                <a:rPr lang="en-GB" sz="1200" b="1" i="0" dirty="0">
                  <a:solidFill>
                    <a:schemeClr val="tx2"/>
                  </a:solidFill>
                  <a:effectLst/>
                  <a:latin typeface="Söhne"/>
                </a:rPr>
                <a:t>highest importance </a:t>
              </a:r>
              <a:r>
                <a:rPr lang="en-GB" sz="1200" b="0" i="0" dirty="0">
                  <a:solidFill>
                    <a:schemeClr val="tx2"/>
                  </a:solidFill>
                  <a:effectLst/>
                  <a:latin typeface="Söhne"/>
                </a:rPr>
                <a:t>in our forest</a:t>
              </a:r>
              <a:endParaRPr lang="en-GB" sz="1200" dirty="0">
                <a:solidFill>
                  <a:schemeClr val="tx2"/>
                </a:solidFill>
              </a:endParaRPr>
            </a:p>
          </p:txBody>
        </p:sp>
        <p:pic>
          <p:nvPicPr>
            <p:cNvPr id="28" name="Graphic 27" descr="Caret Right with solid fill">
              <a:extLst>
                <a:ext uri="{FF2B5EF4-FFF2-40B4-BE49-F238E27FC236}">
                  <a16:creationId xmlns:a16="http://schemas.microsoft.com/office/drawing/2014/main" id="{2410557B-06E5-2A92-5541-7A3657A162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913434" y="4250706"/>
              <a:ext cx="584137" cy="584137"/>
            </a:xfrm>
            <a:prstGeom prst="rect">
              <a:avLst/>
            </a:prstGeom>
          </p:spPr>
        </p:pic>
      </p:grpSp>
      <p:sp>
        <p:nvSpPr>
          <p:cNvPr id="33" name="Rectangle 32">
            <a:extLst>
              <a:ext uri="{FF2B5EF4-FFF2-40B4-BE49-F238E27FC236}">
                <a16:creationId xmlns:a16="http://schemas.microsoft.com/office/drawing/2014/main" id="{C0D197BB-0FAB-8C2E-C4C6-B794B1EB78AD}"/>
              </a:ext>
            </a:extLst>
          </p:cNvPr>
          <p:cNvSpPr/>
          <p:nvPr/>
        </p:nvSpPr>
        <p:spPr>
          <a:xfrm>
            <a:off x="7822406" y="1790655"/>
            <a:ext cx="148543" cy="2081258"/>
          </a:xfrm>
          <a:prstGeom prst="rect">
            <a:avLst/>
          </a:prstGeom>
          <a:noFill/>
          <a:ln w="9525">
            <a:solidFill>
              <a:srgbClr val="DC252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BA9C1666-72DE-12C0-5A72-B54F437E0CEA}"/>
              </a:ext>
            </a:extLst>
          </p:cNvPr>
          <p:cNvSpPr/>
          <p:nvPr/>
        </p:nvSpPr>
        <p:spPr>
          <a:xfrm>
            <a:off x="1653053" y="1350791"/>
            <a:ext cx="366713" cy="230997"/>
          </a:xfrm>
          <a:prstGeom prst="rect">
            <a:avLst/>
          </a:prstGeom>
          <a:noFill/>
          <a:ln w="9525">
            <a:solidFill>
              <a:srgbClr val="DC252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85B580A-99BC-2DCE-9076-1B3886E23477}"/>
              </a:ext>
            </a:extLst>
          </p:cNvPr>
          <p:cNvSpPr/>
          <p:nvPr/>
        </p:nvSpPr>
        <p:spPr>
          <a:xfrm>
            <a:off x="966721" y="1969810"/>
            <a:ext cx="366713" cy="230997"/>
          </a:xfrm>
          <a:prstGeom prst="rect">
            <a:avLst/>
          </a:prstGeom>
          <a:noFill/>
          <a:ln w="9525">
            <a:solidFill>
              <a:srgbClr val="DC252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3469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7DACE286-0BCB-DB8B-FD8A-28DB4D233232}"/>
              </a:ext>
            </a:extLst>
          </p:cNvPr>
          <p:cNvGraphicFramePr>
            <a:graphicFrameLocks noChangeAspect="1"/>
          </p:cNvGraphicFramePr>
          <p:nvPr>
            <p:custDataLst>
              <p:tags r:id="rId1"/>
            </p:custDataLst>
            <p:extLst>
              <p:ext uri="{D42A27DB-BD31-4B8C-83A1-F6EECF244321}">
                <p14:modId xmlns:p14="http://schemas.microsoft.com/office/powerpoint/2010/main" val="13785881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0" imgH="403" progId="TCLayout.ActiveDocument.1">
                  <p:embed/>
                </p:oleObj>
              </mc:Choice>
              <mc:Fallback>
                <p:oleObj name="think-cell Slide" r:id="rId4" imgW="410" imgH="403" progId="TCLayout.ActiveDocument.1">
                  <p:embed/>
                  <p:pic>
                    <p:nvPicPr>
                      <p:cNvPr id="9" name="think-cell data - do not delete" hidden="1">
                        <a:extLst>
                          <a:ext uri="{FF2B5EF4-FFF2-40B4-BE49-F238E27FC236}">
                            <a16:creationId xmlns:a16="http://schemas.microsoft.com/office/drawing/2014/main" id="{7DACE286-0BCB-DB8B-FD8A-28DB4D23323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D0E3A6C-A6AE-B1CC-0940-7A3C8282B373}"/>
              </a:ext>
            </a:extLst>
          </p:cNvPr>
          <p:cNvSpPr>
            <a:spLocks noGrp="1"/>
          </p:cNvSpPr>
          <p:nvPr>
            <p:ph type="title"/>
          </p:nvPr>
        </p:nvSpPr>
        <p:spPr>
          <a:xfrm>
            <a:off x="611592" y="346751"/>
            <a:ext cx="7704000" cy="572700"/>
          </a:xfrm>
        </p:spPr>
        <p:txBody>
          <a:bodyPr vert="horz"/>
          <a:lstStyle/>
          <a:p>
            <a:r>
              <a:rPr lang="en-GB" b="1" dirty="0"/>
              <a:t>Using the Random Forest to predict: How well will Lewis Hamilton perform with Ferrari in 2025</a:t>
            </a:r>
          </a:p>
        </p:txBody>
      </p:sp>
      <p:grpSp>
        <p:nvGrpSpPr>
          <p:cNvPr id="3" name="Google Shape;2269;p64">
            <a:extLst>
              <a:ext uri="{FF2B5EF4-FFF2-40B4-BE49-F238E27FC236}">
                <a16:creationId xmlns:a16="http://schemas.microsoft.com/office/drawing/2014/main" id="{9B79F974-20A5-4A43-B340-0B7BD2796BD6}"/>
              </a:ext>
            </a:extLst>
          </p:cNvPr>
          <p:cNvGrpSpPr/>
          <p:nvPr/>
        </p:nvGrpSpPr>
        <p:grpSpPr>
          <a:xfrm>
            <a:off x="298201" y="76991"/>
            <a:ext cx="1823804" cy="208784"/>
            <a:chOff x="6336019" y="3733725"/>
            <a:chExt cx="2566206" cy="351310"/>
          </a:xfrm>
          <a:solidFill>
            <a:schemeClr val="accent3">
              <a:lumMod val="20000"/>
              <a:lumOff val="80000"/>
            </a:schemeClr>
          </a:solidFill>
        </p:grpSpPr>
        <p:sp>
          <p:nvSpPr>
            <p:cNvPr id="4" name="Google Shape;2270;p64">
              <a:extLst>
                <a:ext uri="{FF2B5EF4-FFF2-40B4-BE49-F238E27FC236}">
                  <a16:creationId xmlns:a16="http://schemas.microsoft.com/office/drawing/2014/main" id="{C23EA9D2-23D9-795C-702A-AB730499B19D}"/>
                </a:ext>
              </a:extLst>
            </p:cNvPr>
            <p:cNvSpPr/>
            <p:nvPr/>
          </p:nvSpPr>
          <p:spPr>
            <a:xfrm>
              <a:off x="6336019" y="3733735"/>
              <a:ext cx="1881300" cy="351300"/>
            </a:xfrm>
            <a:prstGeom prst="homePlate">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900" dirty="0"/>
                <a:t>7. Trees &amp; Forest </a:t>
              </a:r>
              <a:endParaRPr sz="900" dirty="0"/>
            </a:p>
          </p:txBody>
        </p:sp>
        <p:sp>
          <p:nvSpPr>
            <p:cNvPr id="5" name="Google Shape;2271;p64">
              <a:extLst>
                <a:ext uri="{FF2B5EF4-FFF2-40B4-BE49-F238E27FC236}">
                  <a16:creationId xmlns:a16="http://schemas.microsoft.com/office/drawing/2014/main" id="{581AD698-DC98-E624-BCC4-4605FEB224C9}"/>
                </a:ext>
              </a:extLst>
            </p:cNvPr>
            <p:cNvSpPr/>
            <p:nvPr/>
          </p:nvSpPr>
          <p:spPr>
            <a:xfrm>
              <a:off x="80985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272;p64">
              <a:extLst>
                <a:ext uri="{FF2B5EF4-FFF2-40B4-BE49-F238E27FC236}">
                  <a16:creationId xmlns:a16="http://schemas.microsoft.com/office/drawing/2014/main" id="{56E46ABC-96A1-AAC8-57DE-91000036BEA0}"/>
                </a:ext>
              </a:extLst>
            </p:cNvPr>
            <p:cNvSpPr/>
            <p:nvPr/>
          </p:nvSpPr>
          <p:spPr>
            <a:xfrm>
              <a:off x="83271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73;p64">
              <a:extLst>
                <a:ext uri="{FF2B5EF4-FFF2-40B4-BE49-F238E27FC236}">
                  <a16:creationId xmlns:a16="http://schemas.microsoft.com/office/drawing/2014/main" id="{D78B3453-4D79-1483-401E-648091DBA2AA}"/>
                </a:ext>
              </a:extLst>
            </p:cNvPr>
            <p:cNvSpPr/>
            <p:nvPr/>
          </p:nvSpPr>
          <p:spPr>
            <a:xfrm>
              <a:off x="85557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TextBox 27">
            <a:extLst>
              <a:ext uri="{FF2B5EF4-FFF2-40B4-BE49-F238E27FC236}">
                <a16:creationId xmlns:a16="http://schemas.microsoft.com/office/drawing/2014/main" id="{3FFF897D-EE18-A3D8-7B2F-BF2DC5A0E014}"/>
              </a:ext>
            </a:extLst>
          </p:cNvPr>
          <p:cNvSpPr txBox="1"/>
          <p:nvPr/>
        </p:nvSpPr>
        <p:spPr>
          <a:xfrm>
            <a:off x="611592" y="1049700"/>
            <a:ext cx="3748157" cy="307777"/>
          </a:xfrm>
          <a:prstGeom prst="rect">
            <a:avLst/>
          </a:prstGeom>
          <a:noFill/>
        </p:spPr>
        <p:txBody>
          <a:bodyPr wrap="square" rtlCol="0">
            <a:spAutoFit/>
          </a:bodyPr>
          <a:lstStyle/>
          <a:p>
            <a:r>
              <a:rPr lang="en-GB" dirty="0"/>
              <a:t>Context for our Research questions: </a:t>
            </a:r>
            <a:endParaRPr lang="en-AT" dirty="0"/>
          </a:p>
        </p:txBody>
      </p:sp>
      <p:sp>
        <p:nvSpPr>
          <p:cNvPr id="43" name="Rectangle: Rounded Corners 42">
            <a:extLst>
              <a:ext uri="{FF2B5EF4-FFF2-40B4-BE49-F238E27FC236}">
                <a16:creationId xmlns:a16="http://schemas.microsoft.com/office/drawing/2014/main" id="{B2A91068-C4A3-DB6F-CE6B-DD88D0F87E22}"/>
              </a:ext>
            </a:extLst>
          </p:cNvPr>
          <p:cNvSpPr/>
          <p:nvPr/>
        </p:nvSpPr>
        <p:spPr>
          <a:xfrm>
            <a:off x="712676" y="1331238"/>
            <a:ext cx="5829403" cy="621388"/>
          </a:xfrm>
          <a:prstGeom prst="roundRect">
            <a:avLst/>
          </a:prstGeom>
          <a:noFill/>
          <a:ln w="63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00" b="1" dirty="0">
                <a:solidFill>
                  <a:schemeClr val="tx2"/>
                </a:solidFill>
              </a:rPr>
              <a:t>Lewis Hamilton switches from Mercedes to Ferrari</a:t>
            </a:r>
            <a:r>
              <a:rPr lang="en-GB" sz="1200" dirty="0">
                <a:solidFill>
                  <a:schemeClr val="tx2"/>
                </a:solidFill>
              </a:rPr>
              <a:t> after being with Mercedes for ten years (winning 6 /7 world championships with them)</a:t>
            </a:r>
          </a:p>
        </p:txBody>
      </p:sp>
      <p:grpSp>
        <p:nvGrpSpPr>
          <p:cNvPr id="48" name="Group 47">
            <a:extLst>
              <a:ext uri="{FF2B5EF4-FFF2-40B4-BE49-F238E27FC236}">
                <a16:creationId xmlns:a16="http://schemas.microsoft.com/office/drawing/2014/main" id="{ACFF1B91-AA9F-105D-83BD-81C1037B9F1E}"/>
              </a:ext>
            </a:extLst>
          </p:cNvPr>
          <p:cNvGrpSpPr/>
          <p:nvPr/>
        </p:nvGrpSpPr>
        <p:grpSpPr>
          <a:xfrm>
            <a:off x="1092933" y="2363986"/>
            <a:ext cx="3058870" cy="2345971"/>
            <a:chOff x="1092933" y="2243336"/>
            <a:chExt cx="3058870" cy="2345971"/>
          </a:xfrm>
        </p:grpSpPr>
        <p:pic>
          <p:nvPicPr>
            <p:cNvPr id="35" name="Graphic 34">
              <a:extLst>
                <a:ext uri="{FF2B5EF4-FFF2-40B4-BE49-F238E27FC236}">
                  <a16:creationId xmlns:a16="http://schemas.microsoft.com/office/drawing/2014/main" id="{E62D8C78-8321-9F1A-D9EE-F345F9C95AB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2933" y="2243336"/>
              <a:ext cx="3058870" cy="2141210"/>
            </a:xfrm>
            <a:prstGeom prst="rect">
              <a:avLst/>
            </a:prstGeom>
          </p:spPr>
        </p:pic>
        <p:sp>
          <p:nvSpPr>
            <p:cNvPr id="44" name="TextBox 43">
              <a:extLst>
                <a:ext uri="{FF2B5EF4-FFF2-40B4-BE49-F238E27FC236}">
                  <a16:creationId xmlns:a16="http://schemas.microsoft.com/office/drawing/2014/main" id="{C8649BDE-17EE-FD9D-AFAF-F7C8F8354E71}"/>
                </a:ext>
              </a:extLst>
            </p:cNvPr>
            <p:cNvSpPr txBox="1"/>
            <p:nvPr/>
          </p:nvSpPr>
          <p:spPr>
            <a:xfrm>
              <a:off x="1709614" y="4327697"/>
              <a:ext cx="1825508" cy="261610"/>
            </a:xfrm>
            <a:prstGeom prst="rect">
              <a:avLst/>
            </a:prstGeom>
            <a:noFill/>
          </p:spPr>
          <p:txBody>
            <a:bodyPr wrap="square" rtlCol="0">
              <a:spAutoFit/>
            </a:bodyPr>
            <a:lstStyle/>
            <a:p>
              <a:r>
                <a:rPr lang="en-GB" sz="1100" dirty="0"/>
                <a:t>Average finishing place: 5</a:t>
              </a:r>
            </a:p>
          </p:txBody>
        </p:sp>
      </p:grpSp>
      <p:grpSp>
        <p:nvGrpSpPr>
          <p:cNvPr id="49" name="Group 48">
            <a:extLst>
              <a:ext uri="{FF2B5EF4-FFF2-40B4-BE49-F238E27FC236}">
                <a16:creationId xmlns:a16="http://schemas.microsoft.com/office/drawing/2014/main" id="{A5FEFE22-13D1-D6FF-B1EE-8DD4A6806A37}"/>
              </a:ext>
            </a:extLst>
          </p:cNvPr>
          <p:cNvGrpSpPr/>
          <p:nvPr/>
        </p:nvGrpSpPr>
        <p:grpSpPr>
          <a:xfrm>
            <a:off x="4955203" y="2363986"/>
            <a:ext cx="3058870" cy="2345971"/>
            <a:chOff x="4955203" y="2243336"/>
            <a:chExt cx="3058870" cy="2345971"/>
          </a:xfrm>
        </p:grpSpPr>
        <p:pic>
          <p:nvPicPr>
            <p:cNvPr id="37" name="Graphic 36">
              <a:extLst>
                <a:ext uri="{FF2B5EF4-FFF2-40B4-BE49-F238E27FC236}">
                  <a16:creationId xmlns:a16="http://schemas.microsoft.com/office/drawing/2014/main" id="{B615B2A0-4041-11D3-81B0-F4091C5825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55203" y="2243336"/>
              <a:ext cx="3058870" cy="2141210"/>
            </a:xfrm>
            <a:prstGeom prst="rect">
              <a:avLst/>
            </a:prstGeom>
          </p:spPr>
        </p:pic>
        <p:sp>
          <p:nvSpPr>
            <p:cNvPr id="45" name="TextBox 44">
              <a:extLst>
                <a:ext uri="{FF2B5EF4-FFF2-40B4-BE49-F238E27FC236}">
                  <a16:creationId xmlns:a16="http://schemas.microsoft.com/office/drawing/2014/main" id="{D36E0063-D098-E436-2DC0-35C84588AF42}"/>
                </a:ext>
              </a:extLst>
            </p:cNvPr>
            <p:cNvSpPr txBox="1"/>
            <p:nvPr/>
          </p:nvSpPr>
          <p:spPr>
            <a:xfrm>
              <a:off x="5542753" y="4327697"/>
              <a:ext cx="1883770" cy="261610"/>
            </a:xfrm>
            <a:prstGeom prst="rect">
              <a:avLst/>
            </a:prstGeom>
            <a:noFill/>
          </p:spPr>
          <p:txBody>
            <a:bodyPr wrap="square" rtlCol="0">
              <a:spAutoFit/>
            </a:bodyPr>
            <a:lstStyle/>
            <a:p>
              <a:r>
                <a:rPr lang="en-GB" sz="1100" dirty="0"/>
                <a:t>Average points scored: 9,5 </a:t>
              </a:r>
            </a:p>
          </p:txBody>
        </p:sp>
      </p:grpSp>
      <p:sp>
        <p:nvSpPr>
          <p:cNvPr id="46" name="TextBox 45">
            <a:extLst>
              <a:ext uri="{FF2B5EF4-FFF2-40B4-BE49-F238E27FC236}">
                <a16:creationId xmlns:a16="http://schemas.microsoft.com/office/drawing/2014/main" id="{3C8F98B3-CBB0-665E-B2BB-35B25D103502}"/>
              </a:ext>
            </a:extLst>
          </p:cNvPr>
          <p:cNvSpPr txBox="1"/>
          <p:nvPr/>
        </p:nvSpPr>
        <p:spPr>
          <a:xfrm>
            <a:off x="238545" y="4912668"/>
            <a:ext cx="5829403" cy="230832"/>
          </a:xfrm>
          <a:prstGeom prst="rect">
            <a:avLst/>
          </a:prstGeom>
          <a:noFill/>
        </p:spPr>
        <p:txBody>
          <a:bodyPr wrap="square" rtlCol="0">
            <a:spAutoFit/>
          </a:bodyPr>
          <a:lstStyle/>
          <a:p>
            <a:r>
              <a:rPr lang="en-GB" sz="900" dirty="0">
                <a:solidFill>
                  <a:schemeClr val="bg2">
                    <a:lumMod val="50000"/>
                  </a:schemeClr>
                </a:solidFill>
              </a:rPr>
              <a:t>Disclaimer: Positions for Practice 1, Practice 2, and Starting are randomly distributed in the range of 1-10</a:t>
            </a:r>
          </a:p>
        </p:txBody>
      </p:sp>
      <p:sp>
        <p:nvSpPr>
          <p:cNvPr id="47" name="TextBox 46">
            <a:extLst>
              <a:ext uri="{FF2B5EF4-FFF2-40B4-BE49-F238E27FC236}">
                <a16:creationId xmlns:a16="http://schemas.microsoft.com/office/drawing/2014/main" id="{D703D318-31B3-5CC4-3845-7F74026EAF38}"/>
              </a:ext>
            </a:extLst>
          </p:cNvPr>
          <p:cNvSpPr txBox="1"/>
          <p:nvPr/>
        </p:nvSpPr>
        <p:spPr>
          <a:xfrm>
            <a:off x="611592" y="2132203"/>
            <a:ext cx="3432859" cy="307777"/>
          </a:xfrm>
          <a:prstGeom prst="rect">
            <a:avLst/>
          </a:prstGeom>
          <a:noFill/>
        </p:spPr>
        <p:txBody>
          <a:bodyPr wrap="square" rtlCol="0">
            <a:spAutoFit/>
          </a:bodyPr>
          <a:lstStyle/>
          <a:p>
            <a:r>
              <a:rPr lang="en-GB" dirty="0"/>
              <a:t>Predicted performance in 2025:</a:t>
            </a:r>
            <a:endParaRPr lang="en-AT" dirty="0"/>
          </a:p>
        </p:txBody>
      </p:sp>
      <p:pic>
        <p:nvPicPr>
          <p:cNvPr id="57" name="Picture 2" descr="Zivil- und Zivilverfahrensrecht - WU (Wirtschaftsuniversität Wien)">
            <a:extLst>
              <a:ext uri="{FF2B5EF4-FFF2-40B4-BE49-F238E27FC236}">
                <a16:creationId xmlns:a16="http://schemas.microsoft.com/office/drawing/2014/main" id="{881AD43C-1C29-4332-EEE6-71AF36B418D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70949" y="14174"/>
            <a:ext cx="874850" cy="543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375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4203E00B-5D0F-27EA-7896-BE755DFF650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6" imgH="426" progId="TCLayout.ActiveDocument.1">
                  <p:embed/>
                </p:oleObj>
              </mc:Choice>
              <mc:Fallback>
                <p:oleObj name="think-cell Slide" r:id="rId3" imgW="426" imgH="426" progId="TCLayout.ActiveDocument.1">
                  <p:embed/>
                  <p:pic>
                    <p:nvPicPr>
                      <p:cNvPr id="16" name="think-cell data - do not delete" hidden="1">
                        <a:extLst>
                          <a:ext uri="{FF2B5EF4-FFF2-40B4-BE49-F238E27FC236}">
                            <a16:creationId xmlns:a16="http://schemas.microsoft.com/office/drawing/2014/main" id="{4203E00B-5D0F-27EA-7896-BE755DFF650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14">
            <a:extLst>
              <a:ext uri="{FF2B5EF4-FFF2-40B4-BE49-F238E27FC236}">
                <a16:creationId xmlns:a16="http://schemas.microsoft.com/office/drawing/2014/main" id="{3B9FECE5-F9BA-E961-4D17-66D7F855FB69}"/>
              </a:ext>
            </a:extLst>
          </p:cNvPr>
          <p:cNvSpPr txBox="1">
            <a:spLocks/>
          </p:cNvSpPr>
          <p:nvPr/>
        </p:nvSpPr>
        <p:spPr>
          <a:xfrm>
            <a:off x="611592" y="346751"/>
            <a:ext cx="7704000" cy="572700"/>
          </a:xfrm>
          <a:prstGeom prst="rect">
            <a:avLst/>
          </a:prstGeom>
          <a:noFill/>
          <a:ln>
            <a:noFill/>
          </a:ln>
        </p:spPr>
        <p:txBody>
          <a:bodyPr spcFirstLastPara="1" vert="horz"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Krona One"/>
              <a:buNone/>
              <a:defRPr sz="2800" b="0" i="0" u="none" strike="noStrike" cap="none">
                <a:solidFill>
                  <a:schemeClr val="dk1"/>
                </a:solidFill>
                <a:latin typeface="+mj-lt"/>
                <a:ea typeface="Krona One"/>
                <a:cs typeface="Krona One"/>
                <a:sym typeface="Krona On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dirty="0"/>
              <a:t>Cluster (Christian) </a:t>
            </a:r>
            <a:endParaRPr lang="en-AT" dirty="0"/>
          </a:p>
        </p:txBody>
      </p:sp>
      <p:grpSp>
        <p:nvGrpSpPr>
          <p:cNvPr id="2" name="Google Shape;2269;p64">
            <a:extLst>
              <a:ext uri="{FF2B5EF4-FFF2-40B4-BE49-F238E27FC236}">
                <a16:creationId xmlns:a16="http://schemas.microsoft.com/office/drawing/2014/main" id="{DAB50C87-FBE5-B63C-F127-6770BB87E875}"/>
              </a:ext>
            </a:extLst>
          </p:cNvPr>
          <p:cNvGrpSpPr/>
          <p:nvPr/>
        </p:nvGrpSpPr>
        <p:grpSpPr>
          <a:xfrm>
            <a:off x="298201" y="76991"/>
            <a:ext cx="1823804" cy="208784"/>
            <a:chOff x="6336019" y="3733725"/>
            <a:chExt cx="2566206" cy="351310"/>
          </a:xfrm>
          <a:solidFill>
            <a:schemeClr val="accent3">
              <a:lumMod val="20000"/>
              <a:lumOff val="80000"/>
            </a:schemeClr>
          </a:solidFill>
        </p:grpSpPr>
        <p:sp>
          <p:nvSpPr>
            <p:cNvPr id="4" name="Google Shape;2270;p64">
              <a:extLst>
                <a:ext uri="{FF2B5EF4-FFF2-40B4-BE49-F238E27FC236}">
                  <a16:creationId xmlns:a16="http://schemas.microsoft.com/office/drawing/2014/main" id="{7871AED8-EEC7-FAA1-DEB6-AB2E5D618DBE}"/>
                </a:ext>
              </a:extLst>
            </p:cNvPr>
            <p:cNvSpPr/>
            <p:nvPr/>
          </p:nvSpPr>
          <p:spPr>
            <a:xfrm>
              <a:off x="6336019" y="3733735"/>
              <a:ext cx="1881300" cy="351300"/>
            </a:xfrm>
            <a:prstGeom prst="homePlate">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900" dirty="0"/>
                <a:t>1. Motivation</a:t>
              </a:r>
              <a:endParaRPr sz="900" dirty="0"/>
            </a:p>
          </p:txBody>
        </p:sp>
        <p:sp>
          <p:nvSpPr>
            <p:cNvPr id="5" name="Google Shape;2271;p64">
              <a:extLst>
                <a:ext uri="{FF2B5EF4-FFF2-40B4-BE49-F238E27FC236}">
                  <a16:creationId xmlns:a16="http://schemas.microsoft.com/office/drawing/2014/main" id="{D9559D0F-C6BC-E603-7B86-2E4B94A23887}"/>
                </a:ext>
              </a:extLst>
            </p:cNvPr>
            <p:cNvSpPr/>
            <p:nvPr/>
          </p:nvSpPr>
          <p:spPr>
            <a:xfrm>
              <a:off x="80985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272;p64">
              <a:extLst>
                <a:ext uri="{FF2B5EF4-FFF2-40B4-BE49-F238E27FC236}">
                  <a16:creationId xmlns:a16="http://schemas.microsoft.com/office/drawing/2014/main" id="{DFD359E3-EE70-DB20-E9D3-3D5485890A75}"/>
                </a:ext>
              </a:extLst>
            </p:cNvPr>
            <p:cNvSpPr/>
            <p:nvPr/>
          </p:nvSpPr>
          <p:spPr>
            <a:xfrm>
              <a:off x="83271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73;p64">
              <a:extLst>
                <a:ext uri="{FF2B5EF4-FFF2-40B4-BE49-F238E27FC236}">
                  <a16:creationId xmlns:a16="http://schemas.microsoft.com/office/drawing/2014/main" id="{9224C635-05F7-B5F2-AC23-DAF318EA59A3}"/>
                </a:ext>
              </a:extLst>
            </p:cNvPr>
            <p:cNvSpPr/>
            <p:nvPr/>
          </p:nvSpPr>
          <p:spPr>
            <a:xfrm>
              <a:off x="85557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2" descr="Zivil- und Zivilverfahrensrecht - WU (Wirtschaftsuniversität Wien)">
            <a:extLst>
              <a:ext uri="{FF2B5EF4-FFF2-40B4-BE49-F238E27FC236}">
                <a16:creationId xmlns:a16="http://schemas.microsoft.com/office/drawing/2014/main" id="{81BC7F94-42DD-B7B2-915D-0482C54E15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70949" y="14174"/>
            <a:ext cx="874850" cy="543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286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Racing training school center by Slidesgo">
  <a:themeElements>
    <a:clrScheme name="Simple Light">
      <a:dk1>
        <a:srgbClr val="000000"/>
      </a:dk1>
      <a:lt1>
        <a:srgbClr val="FFFFFF"/>
      </a:lt1>
      <a:dk2>
        <a:srgbClr val="CCCCCC"/>
      </a:dk2>
      <a:lt2>
        <a:srgbClr val="1E1E1E"/>
      </a:lt2>
      <a:accent1>
        <a:srgbClr val="DC2525"/>
      </a:accent1>
      <a:accent2>
        <a:srgbClr val="FFA700"/>
      </a:accent2>
      <a:accent3>
        <a:srgbClr val="3A8BA0"/>
      </a:accent3>
      <a:accent4>
        <a:srgbClr val="93C47D"/>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CCCCCC"/>
      </a:dk2>
      <a:lt2>
        <a:srgbClr val="1E1E1E"/>
      </a:lt2>
      <a:accent1>
        <a:srgbClr val="DC2525"/>
      </a:accent1>
      <a:accent2>
        <a:srgbClr val="FFA700"/>
      </a:accent2>
      <a:accent3>
        <a:srgbClr val="3A8BA0"/>
      </a:accent3>
      <a:accent4>
        <a:srgbClr val="93C47D"/>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142</TotalTime>
  <Words>2364</Words>
  <Application>Microsoft Office PowerPoint</Application>
  <PresentationFormat>On-screen Show (16:9)</PresentationFormat>
  <Paragraphs>406</Paragraphs>
  <Slides>54</Slides>
  <Notes>47</Notes>
  <HiddenSlides>0</HiddenSlides>
  <MMClips>0</MMClips>
  <ScaleCrop>false</ScaleCrop>
  <HeadingPairs>
    <vt:vector size="8" baseType="variant">
      <vt:variant>
        <vt:lpstr>Fonts Used</vt:lpstr>
      </vt:variant>
      <vt:variant>
        <vt:i4>13</vt:i4>
      </vt:variant>
      <vt:variant>
        <vt:lpstr>Theme</vt:lpstr>
      </vt:variant>
      <vt:variant>
        <vt:i4>3</vt:i4>
      </vt:variant>
      <vt:variant>
        <vt:lpstr>Embedded OLE Servers</vt:lpstr>
      </vt:variant>
      <vt:variant>
        <vt:i4>1</vt:i4>
      </vt:variant>
      <vt:variant>
        <vt:lpstr>Slide Titles</vt:lpstr>
      </vt:variant>
      <vt:variant>
        <vt:i4>54</vt:i4>
      </vt:variant>
    </vt:vector>
  </HeadingPairs>
  <TitlesOfParts>
    <vt:vector size="71" baseType="lpstr">
      <vt:lpstr>Proxima Nova</vt:lpstr>
      <vt:lpstr>Proxima Nova Semibold</vt:lpstr>
      <vt:lpstr>Jost</vt:lpstr>
      <vt:lpstr>Amatic SC</vt:lpstr>
      <vt:lpstr>Söhne</vt:lpstr>
      <vt:lpstr>Lato</vt:lpstr>
      <vt:lpstr>Krona One</vt:lpstr>
      <vt:lpstr>Calibri</vt:lpstr>
      <vt:lpstr>Jost Medium</vt:lpstr>
      <vt:lpstr>Helios Extended Bold</vt:lpstr>
      <vt:lpstr>Roboto Medium</vt:lpstr>
      <vt:lpstr>Arial</vt:lpstr>
      <vt:lpstr>Anaheim</vt:lpstr>
      <vt:lpstr>Racing training school center by Slidesgo</vt:lpstr>
      <vt:lpstr>Slidesgo Final Pages</vt:lpstr>
      <vt:lpstr>Slidesgo Final Pages</vt:lpstr>
      <vt:lpstr>think-cell Slide</vt:lpstr>
      <vt:lpstr>Data Analytics Project: Formula 1</vt:lpstr>
      <vt:lpstr>Table of Contents</vt:lpstr>
      <vt:lpstr>Optional: Motivation (Moritz) </vt:lpstr>
      <vt:lpstr>PowerPoint Presentation</vt:lpstr>
      <vt:lpstr>PowerPoint Presentation</vt:lpstr>
      <vt:lpstr>PowerPoint Presentation</vt:lpstr>
      <vt:lpstr>PowerPoint Presentation</vt:lpstr>
      <vt:lpstr>Using the Random Forest to predict: How well will Lewis Hamilton perform with Ferrari in 2025</vt:lpstr>
      <vt:lpstr>PowerPoint Presentation</vt:lpstr>
      <vt:lpstr>PowerPoint Presentation</vt:lpstr>
      <vt:lpstr>CONTENTS OF THIS TEMPLATE</vt:lpstr>
      <vt:lpstr>—SOMEONE FAMOUS</vt:lpstr>
      <vt:lpstr>OUR TEACHING METHOD</vt:lpstr>
      <vt:lpstr>INTRODUCTION</vt:lpstr>
      <vt:lpstr>SPECIAL REMINDERS</vt:lpstr>
      <vt:lpstr>150,000</vt:lpstr>
      <vt:lpstr>A PICTURE ALWAYS REINFORCES  THE CONCEPT</vt:lpstr>
      <vt:lpstr>OUR MISSION AND VISION</vt:lpstr>
      <vt:lpstr>WHAT SETS US APART?</vt:lpstr>
      <vt:lpstr>OUR VALUES</vt:lpstr>
      <vt:lpstr>OUR ACADEMIC AREAS</vt:lpstr>
      <vt:lpstr>OUR SUCCESS</vt:lpstr>
      <vt:lpstr>OUR TEACHING METHOD</vt:lpstr>
      <vt:lpstr>STATISTICS</vt:lpstr>
      <vt:lpstr>PowerPoint Presentation</vt:lpstr>
      <vt:lpstr>STUDENT PROGRESS</vt:lpstr>
      <vt:lpstr>OUR GOALS</vt:lpstr>
      <vt:lpstr>AWESOME WORDS</vt:lpstr>
      <vt:lpstr>OUR BEST COMPETITIONS</vt:lpstr>
      <vt:lpstr>THE CURRICULUM</vt:lpstr>
      <vt:lpstr>ENROLLMENT PROCESS</vt:lpstr>
      <vt:lpstr>OUR TEACHERS</vt:lpstr>
      <vt:lpstr>DESKTOP SOFTWARE</vt:lpstr>
      <vt:lpstr>THANKS</vt:lpstr>
      <vt:lpstr>ALTERNATIVE RESOURCES</vt:lpstr>
      <vt:lpstr> 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dc:title>
  <dc:creator>Moritz Baldauf</dc:creator>
  <cp:lastModifiedBy>Moritz Baldauf</cp:lastModifiedBy>
  <cp:revision>1</cp:revision>
  <dcterms:modified xsi:type="dcterms:W3CDTF">2024-04-22T10:14:04Z</dcterms:modified>
</cp:coreProperties>
</file>